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93" r:id="rId4"/>
  </p:sldMasterIdLst>
  <p:notesMasterIdLst>
    <p:notesMasterId r:id="rId28"/>
  </p:notesMasterIdLst>
  <p:sldIdLst>
    <p:sldId id="278" r:id="rId5"/>
    <p:sldId id="279" r:id="rId6"/>
    <p:sldId id="280" r:id="rId7"/>
    <p:sldId id="290" r:id="rId8"/>
    <p:sldId id="281" r:id="rId9"/>
    <p:sldId id="282" r:id="rId10"/>
    <p:sldId id="284" r:id="rId11"/>
    <p:sldId id="285" r:id="rId12"/>
    <p:sldId id="286" r:id="rId13"/>
    <p:sldId id="293" r:id="rId14"/>
    <p:sldId id="297" r:id="rId15"/>
    <p:sldId id="300" r:id="rId16"/>
    <p:sldId id="298" r:id="rId17"/>
    <p:sldId id="295" r:id="rId18"/>
    <p:sldId id="301" r:id="rId19"/>
    <p:sldId id="288" r:id="rId20"/>
    <p:sldId id="292" r:id="rId21"/>
    <p:sldId id="291" r:id="rId22"/>
    <p:sldId id="289" r:id="rId23"/>
    <p:sldId id="302" r:id="rId24"/>
    <p:sldId id="303" r:id="rId25"/>
    <p:sldId id="305" r:id="rId26"/>
    <p:sldId id="266" r:id="rId27"/>
  </p:sldIdLst>
  <p:sldSz cx="9144000" cy="5143500" type="screen16x9"/>
  <p:notesSz cx="6858000" cy="9144000"/>
  <p:embeddedFontLst>
    <p:embeddedFont>
      <p:font typeface="Cambria Math" panose="02040503050406030204" pitchFamily="18" charset="0"/>
      <p:regular r:id="rId29"/>
    </p:embeddedFont>
    <p:embeddedFont>
      <p:font typeface="Lato" panose="020F0502020204030203" pitchFamily="34" charset="0"/>
      <p:regular r:id="rId30"/>
      <p:bold r:id="rId31"/>
      <p:italic r:id="rId32"/>
      <p:boldItalic r:id="rId33"/>
    </p:embeddedFont>
    <p:embeddedFont>
      <p:font typeface="MS Shell Dlg 2" panose="020B0604030504040204" pitchFamily="34" charset="0"/>
      <p:regular r:id="rId34"/>
      <p:bold r:id="rId35"/>
    </p:embeddedFont>
    <p:embeddedFont>
      <p:font typeface="Wingdings 3" panose="05040102010807070707" pitchFamily="18" charset="2"/>
      <p:regular r:id="rId36"/>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600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DA506D5-DC0D-44FF-B389-9443682553B8}">
  <a:tblStyle styleId="{0DA506D5-DC0D-44FF-B389-9443682553B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21" d="100"/>
          <a:sy n="121" d="100"/>
        </p:scale>
        <p:origin x="346" y="8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heme" Target="theme/theme1.xml"/><Relationship Id="rId21" Type="http://schemas.openxmlformats.org/officeDocument/2006/relationships/slide" Target="slides/slide17.xml"/><Relationship Id="rId34" Type="http://schemas.openxmlformats.org/officeDocument/2006/relationships/font" Target="fonts/font6.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font" Target="fonts/font5.fntdata"/><Relationship Id="rId38"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1.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font" Target="fonts/font4.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3.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font" Target="fonts/font2.fntdata"/><Relationship Id="rId35" Type="http://schemas.openxmlformats.org/officeDocument/2006/relationships/font" Target="fonts/font7.fntdata"/><Relationship Id="rId8" Type="http://schemas.openxmlformats.org/officeDocument/2006/relationships/slide" Target="slides/slide4.xml"/><Relationship Id="rId3" Type="http://schemas.openxmlformats.org/officeDocument/2006/relationships/customXml" Target="../customXml/item3.xml"/></Relationships>
</file>

<file path=ppt/diagrams/_rels/data1.xml.rels><?xml version="1.0" encoding="UTF-8" standalone="yes"?>
<Relationships xmlns="http://schemas.openxmlformats.org/package/2006/relationships"><Relationship Id="rId1" Type="http://schemas.openxmlformats.org/officeDocument/2006/relationships/image" Target="../media/image5.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888BB70-17B2-49C3-AC7B-879BAF5E175D}" type="doc">
      <dgm:prSet loTypeId="urn:microsoft.com/office/officeart/2008/layout/AccentedPicture" loCatId="picture" qsTypeId="urn:microsoft.com/office/officeart/2005/8/quickstyle/simple1" qsCatId="simple" csTypeId="urn:microsoft.com/office/officeart/2005/8/colors/accent1_2" csCatId="accent1" phldr="1"/>
      <dgm:spPr/>
      <dgm:t>
        <a:bodyPr/>
        <a:lstStyle/>
        <a:p>
          <a:endParaRPr lang="en-IN"/>
        </a:p>
      </dgm:t>
    </dgm:pt>
    <dgm:pt modelId="{E4CDEAAF-C256-43C0-A6A2-2A19ACB1E4A9}" type="pres">
      <dgm:prSet presAssocID="{7888BB70-17B2-49C3-AC7B-879BAF5E175D}" presName="Name0" presStyleCnt="0">
        <dgm:presLayoutVars>
          <dgm:dir/>
        </dgm:presLayoutVars>
      </dgm:prSet>
      <dgm:spPr/>
    </dgm:pt>
    <dgm:pt modelId="{2ED8DB6F-64EB-461C-8152-74F3CD98FF79}" type="pres">
      <dgm:prSet presAssocID="{7888BB70-17B2-49C3-AC7B-879BAF5E175D}" presName="maxNode" presStyleCnt="0"/>
      <dgm:spPr/>
    </dgm:pt>
    <dgm:pt modelId="{0CB4E8ED-4974-432D-AAE3-676C875C393C}" type="pres">
      <dgm:prSet presAssocID="{7888BB70-17B2-49C3-AC7B-879BAF5E175D}" presName="Name33" presStyleCnt="0"/>
      <dgm:spPr/>
    </dgm:pt>
  </dgm:ptLst>
  <dgm:cxnLst>
    <dgm:cxn modelId="{15185580-FAE0-4002-8261-761A9324BD88}" type="presOf" srcId="{7888BB70-17B2-49C3-AC7B-879BAF5E175D}" destId="{E4CDEAAF-C256-43C0-A6A2-2A19ACB1E4A9}" srcOrd="0" destOrd="0" presId="urn:microsoft.com/office/officeart/2008/layout/AccentedPicture"/>
    <dgm:cxn modelId="{FFF0AA30-711B-4091-BDBA-A9C0D8CC2133}" type="presParOf" srcId="{E4CDEAAF-C256-43C0-A6A2-2A19ACB1E4A9}" destId="{2ED8DB6F-64EB-461C-8152-74F3CD98FF79}" srcOrd="0" destOrd="0" presId="urn:microsoft.com/office/officeart/2008/layout/AccentedPicture"/>
    <dgm:cxn modelId="{0E8B14F1-A08B-4D1B-97D0-CF46A8201DA1}" type="presParOf" srcId="{2ED8DB6F-64EB-461C-8152-74F3CD98FF79}" destId="{0CB4E8ED-4974-432D-AAE3-676C875C393C}" srcOrd="0" destOrd="0" presId="urn:microsoft.com/office/officeart/2008/layout/AccentedPicture"/>
  </dgm:cxnLst>
  <dgm:bg>
    <a:blipFill>
      <a:blip xmlns:r="http://schemas.openxmlformats.org/officeDocument/2006/relationships" r:embed="rId1">
        <a:alphaModFix/>
      </a:blip>
      <a:stretch>
        <a:fillRect/>
      </a:stretch>
    </a:blipFill>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8/layout/AccentedPicture">
  <dgm:title val=""/>
  <dgm:desc val=""/>
  <dgm:catLst>
    <dgm:cat type="picture" pri="1000"/>
    <dgm:cat type="pictureconvert" pri="1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varLst>
    <dgm:alg type="composite"/>
    <dgm:shape xmlns:r="http://schemas.openxmlformats.org/officeDocument/2006/relationships" r:blip="">
      <dgm:adjLst/>
    </dgm:shape>
    <dgm:choose name="Name1">
      <dgm:if name="Name2" axis="ch" ptType="node" func="cnt" op="lte" val="1">
        <dgm:constrLst>
          <dgm:constr type="h" for="ch" forName="picture_1" refType="h"/>
          <dgm:constr type="w" for="ch" forName="picture_1" refType="h" refFor="ch" refForName="picture_1" op="equ" fact="0.784"/>
          <dgm:constr type="l" for="ch" forName="picture_1"/>
          <dgm:constr type="t" for="ch" forName="picture_1"/>
          <dgm:constr type="w" for="ch" forName="text_1" refType="w" refFor="ch" refForName="picture_1" fact="0.77"/>
          <dgm:constr type="h" for="ch" forName="text_1" refType="h" refFor="ch" refForName="picture_1" fact="0.6"/>
          <dgm:constr type="l" for="ch" forName="text_1" refType="w" refFor="ch" refForName="picture_1" fact="0.04"/>
          <dgm:constr type="t" for="ch" forName="text_1" refType="h" refFor="ch" refForName="picture_1" fact="0.4"/>
        </dgm:constrLst>
      </dgm:if>
      <dgm:if name="Name3" axis="ch" ptType="node" func="cnt" op="lte" val="5">
        <dgm:choose name="Name4">
          <dgm:if name="Name5" func="var" arg="dir" op="equ" val="norm">
            <dgm:constrLst>
              <dgm:constr type="h" for="ch" forName="picture_1" refType="h" fact="0.909"/>
              <dgm:constr type="w" for="ch" forName="picture_1" refType="h" refFor="ch" refForName="picture_1" op="equ" fact="0.784"/>
              <dgm:constr type="l" for="ch" forName="picture_1"/>
              <dgm:constr type="t" for="ch" forName="picture_1" refType="h" refFor="ch" refForName="picture_1" fact="0.05"/>
              <dgm:constr type="w" for="ch" forName="picture_1" refType="w" op="lte" fact="0.588"/>
              <dgm:constr type="w" for="ch" forName="text_1" refType="w" refFor="ch" refForName="picture_1" fact="0.77"/>
              <dgm:constr type="h" for="ch" forName="text_1" refType="h" refFor="ch" refForName="picture_1" fact="0.6"/>
              <dgm:constr type="l" for="ch" forName="text_1" refType="w" refFor="ch" refForName="picture_1" fact="0.04"/>
              <dgm:constr type="t" for="ch" forName="text_1" refType="h" refFor="ch" refForName="picture_1" fact="0.41"/>
              <dgm:constr type="w" for="ch" forName="linV" refType="w"/>
              <dgm:constr type="h" for="ch" forName="linV" refType="h" refFor="ch" refForName="picture_1" fact="1.1"/>
              <dgm:constr type="l" for="ch" forName="linV"/>
              <dgm:constr type="t" for="ch" forName="linV"/>
              <dgm:constr type="userC" for="des" forName="pair" refType="r" refFor="ch" refForName="picture_1"/>
              <dgm:constr type="h" for="des" forName="pair" refType="h" refFor="ch" refForName="picture_1" fact="0.27"/>
              <dgm:constr type="h" for="des" forName="spaceV" refType="h" refFor="ch" refForName="picture_1" fact="0.0486"/>
              <dgm:constr type="l" for="ch" forName="maxNode" refType="r" refFor="ch" refForName="picture_1"/>
              <dgm:constr type="lOff" for="ch" forName="maxNode" refType="h" refFor="des" refForName="pair" fact="0.5"/>
              <dgm:constr type="r" for="ch" forName="maxNode" refType="w"/>
              <dgm:constr type="t" for="ch" forName="maxNode"/>
              <dgm:constr type="h" for="ch" forName="maxNode" val="1"/>
              <dgm:constr type="userW" for="des" forName="desText" refType="w" refFor="ch" refForName="maxNode"/>
            </dgm:constrLst>
          </dgm:if>
          <dgm:else name="Name6">
            <dgm:constrLst>
              <dgm:constr type="h" for="ch" forName="picture_1" refType="h" fact="0.909"/>
              <dgm:constr type="w" for="ch" forName="picture_1" refType="h" refFor="ch" refForName="picture_1" op="equ" fact="0.784"/>
              <dgm:constr type="r" for="ch" forName="picture_1" refType="w"/>
              <dgm:constr type="t" for="ch" forName="picture_1" refType="h" refFor="ch" refForName="picture_1" fact="0.05"/>
              <dgm:constr type="w" for="ch" forName="picture_1" refType="w" op="lte" fact="0.588"/>
              <dgm:constr type="w" for="ch" forName="text_1" refType="w" refFor="ch" refForName="picture_1" fact="0.77"/>
              <dgm:constr type="h" for="ch" forName="text_1" refType="h" refFor="ch" refForName="picture_1" fact="0.6"/>
              <dgm:constr type="r" for="ch" forName="text_1" refType="w"/>
              <dgm:constr type="t" for="ch" forName="text_1" refType="h" refFor="ch" refForName="picture_1" fact="0.41"/>
              <dgm:constr type="w" for="ch" forName="linV" refType="w"/>
              <dgm:constr type="h" for="ch" forName="linV" refType="h" refFor="ch" refForName="picture_1" fact="1.1"/>
              <dgm:constr type="l" for="ch" forName="linV"/>
              <dgm:constr type="t" for="ch" forName="linV"/>
              <dgm:constr type="userC" for="des" forName="pair" refType="l" refFor="ch" refForName="picture_1"/>
              <dgm:constr type="h" for="des" forName="pair" refType="h" refFor="ch" refForName="picture_1" fact="0.27"/>
              <dgm:constr type="h" for="des" forName="spaceV" refType="h" refFor="ch" refForName="picture_1" fact="0.0486"/>
              <dgm:constr type="r" for="ch" forName="maxNode" refType="l" refFor="ch" refForName="picture_1"/>
              <dgm:constr type="rOff" for="ch" forName="maxNode" refType="h" refFor="des" refForName="pair" fact="-0.5"/>
              <dgm:constr type="l" for="ch" forName="maxNode"/>
              <dgm:constr type="t" for="ch" forName="maxNode"/>
              <dgm:constr type="h" for="ch" forName="maxNode" val="1"/>
              <dgm:constr type="userW" for="des" forName="desText" refType="w" refFor="ch" refForName="maxNode"/>
            </dgm:constrLst>
          </dgm:else>
        </dgm:choose>
      </dgm:if>
      <dgm:else name="Name7">
        <dgm:choose name="Name8">
          <dgm:if name="Name9" func="var" arg="dir" op="equ" val="norm">
            <dgm:constrLst>
              <dgm:constr type="h" for="ch" forName="picture_1" refType="h" fact="0.909"/>
              <dgm:constr type="w" for="ch" forName="picture_1" refType="h" refFor="ch" refForName="picture_1" op="equ" fact="0.784"/>
              <dgm:constr type="l" for="ch" forName="picture_1"/>
              <dgm:constr type="t" for="ch" forName="picture_1" refType="h" refFor="ch" refForName="picture_1" fact="0.05"/>
              <dgm:constr type="w" for="ch" forName="picture_1" refType="w" op="lte" fact="0.588"/>
              <dgm:constr type="w" for="ch" forName="text_1" refType="w" refFor="ch" refForName="picture_1" fact="0.77"/>
              <dgm:constr type="h" for="ch" forName="text_1" refType="h" refFor="ch" refForName="picture_1" fact="0.6"/>
              <dgm:constr type="l" for="ch" forName="text_1" refType="w" refFor="ch" refForName="picture_1" fact="0.04"/>
              <dgm:constr type="t" for="ch" forName="text_1" refType="h" refFor="ch" refForName="picture_1" fact="0.41"/>
              <dgm:constr type="w" for="ch" forName="linV" refType="w"/>
              <dgm:constr type="h" for="ch" forName="linV" refType="h" refFor="ch" refForName="picture_1" fact="1.1"/>
              <dgm:constr type="l" for="ch" forName="linV"/>
              <dgm:constr type="t" for="ch" forName="linV"/>
              <dgm:constr type="userC" for="des" forName="pair" refType="r" refFor="ch" refForName="picture_1"/>
              <dgm:constr type="h" for="des" forName="pair" refType="h" refFor="ch" refForName="picture_1" fact="0.27"/>
              <dgm:constr type="h" for="des" forName="spaceV" refType="h" refFor="ch" refForName="picture_1" fact="0.0486"/>
              <dgm:constr type="l" for="ch" forName="maxNode" refType="r" refFor="ch" refForName="picture_1"/>
              <dgm:constr type="lOff" for="ch" forName="maxNode" refType="h" refFor="des" refForName="pair" fact="0.5"/>
              <dgm:constr type="r" for="ch" forName="maxNode" refType="w"/>
              <dgm:constr type="t" for="ch" forName="maxNode"/>
              <dgm:constr type="h" for="ch" forName="maxNode" val="1"/>
              <dgm:constr type="userW" for="des" forName="desText" refType="w" refFor="ch" refForName="maxNode"/>
            </dgm:constrLst>
          </dgm:if>
          <dgm:else name="Name10">
            <dgm:constrLst>
              <dgm:constr type="h" for="ch" forName="picture_1" refType="h" fact="0.909"/>
              <dgm:constr type="w" for="ch" forName="picture_1" refType="h" refFor="ch" refForName="picture_1" op="equ" fact="0.784"/>
              <dgm:constr type="r" for="ch" forName="picture_1" refType="w"/>
              <dgm:constr type="t" for="ch" forName="picture_1" refType="h" refFor="ch" refForName="picture_1" fact="0.05"/>
              <dgm:constr type="w" for="ch" forName="picture_1" refType="w" op="lte" fact="0.588"/>
              <dgm:constr type="w" for="ch" forName="text_1" refType="w" refFor="ch" refForName="picture_1" fact="0.77"/>
              <dgm:constr type="h" for="ch" forName="text_1" refType="h" refFor="ch" refForName="picture_1" fact="0.6"/>
              <dgm:constr type="r" for="ch" forName="text_1" refType="w"/>
              <dgm:constr type="t" for="ch" forName="text_1" refType="h" refFor="ch" refForName="picture_1" fact="0.41"/>
              <dgm:constr type="w" for="ch" forName="linV" refType="w"/>
              <dgm:constr type="h" for="ch" forName="linV" refType="h" refFor="ch" refForName="picture_1" fact="1.1"/>
              <dgm:constr type="l" for="ch" forName="linV"/>
              <dgm:constr type="t" for="ch" forName="linV"/>
              <dgm:constr type="userC" for="des" forName="pair" refType="l" refFor="ch" refForName="picture_1"/>
              <dgm:constr type="h" for="des" forName="pair" refType="h" refFor="ch" refForName="picture_1" fact="0.27"/>
              <dgm:constr type="h" for="des" forName="spaceV" refType="h" refFor="ch" refForName="picture_1" fact="0.0486"/>
              <dgm:constr type="r" for="ch" forName="maxNode" refType="l" refFor="ch" refForName="picture_1"/>
              <dgm:constr type="rOff" for="ch" forName="maxNode" refType="h" refFor="des" refForName="pair" fact="-0.5"/>
              <dgm:constr type="l" for="ch" forName="maxNode"/>
              <dgm:constr type="t" for="ch" forName="maxNode"/>
              <dgm:constr type="h" for="ch" forName="maxNode" val="1"/>
              <dgm:constr type="userW" for="des" forName="desText" refType="w" refFor="ch" refForName="maxNode"/>
            </dgm:constrLst>
          </dgm:else>
        </dgm:choose>
      </dgm:else>
    </dgm:choose>
    <dgm:forEach name="Name11" axis="ch" ptType="sibTrans" hideLastTrans="0" cnt="1">
      <dgm:layoutNode name="picture_1" styleLbl="bgImgPlace1">
        <dgm:alg type="sp"/>
        <dgm:shape xmlns:r="http://schemas.openxmlformats.org/officeDocument/2006/relationships" type="roundRect" r:blip="" blipPhldr="1">
          <dgm:adjLst/>
        </dgm:shape>
        <dgm:presOf axis="self"/>
      </dgm:layoutNode>
    </dgm:forEach>
    <dgm:forEach name="Name12" axis="ch" ptType="node" cnt="1">
      <dgm:layoutNode name="text_1" styleLbl="node1">
        <dgm:varLst>
          <dgm:bulletEnabled val="1"/>
        </dgm:varLst>
        <dgm:choose name="Name13">
          <dgm:if name="Name14" func="var" arg="dir" op="equ" val="norm">
            <dgm:alg type="tx">
              <dgm:param type="txAnchorVert" val="b"/>
              <dgm:param type="parTxLTRAlign" val="l"/>
              <dgm:param type="shpTxLTRAlignCh" val="l"/>
              <dgm:param type="parTxRTLAlign" val="l"/>
              <dgm:param type="shpTxRTLAlignCh" val="l"/>
            </dgm:alg>
          </dgm:if>
          <dgm:else name="Name15">
            <dgm:alg type="tx">
              <dgm:param type="txAnchorVert" val="b"/>
              <dgm:param type="parTxLTRAlign" val="r"/>
              <dgm:param type="shpTxLTRAlignCh" val="r"/>
              <dgm:param type="parTxRTLAlign" val="r"/>
              <dgm:param type="shpTxRTLAlignCh" val="r"/>
            </dgm:alg>
          </dgm:else>
        </dgm:choose>
        <dgm:shape xmlns:r="http://schemas.openxmlformats.org/officeDocument/2006/relationships" type="rect" r:blip="" hideGeom="1">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forEach>
    <dgm:choose name="Name16">
      <dgm:if name="Name17" axis="ch" ptType="node" func="cnt" op="gte" val="2">
        <dgm:layoutNode name="linV">
          <dgm:choose name="Name18">
            <dgm:if name="Name19" func="var" arg="dir" op="equ" val="norm">
              <dgm:alg type="lin">
                <dgm:param type="linDir" val="fromT"/>
                <dgm:param type="vertAlign" val="t"/>
                <dgm:param type="fallback" val="1D"/>
                <dgm:param type="horzAlign" val="l"/>
                <dgm:param type="nodeHorzAlign" val="l"/>
              </dgm:alg>
            </dgm:if>
            <dgm:else name="Name20">
              <dgm:alg type="lin">
                <dgm:param type="linDir" val="fromT"/>
                <dgm:param type="vertAlign" val="t"/>
                <dgm:param type="fallback" val="1D"/>
                <dgm:param type="horzAlign" val="r"/>
                <dgm:param type="nodeHorzAlign" val="r"/>
              </dgm:alg>
            </dgm:else>
          </dgm:choose>
          <dgm:shape xmlns:r="http://schemas.openxmlformats.org/officeDocument/2006/relationships" r:blip="">
            <dgm:adjLst/>
          </dgm:shape>
          <dgm:constrLst>
            <dgm:constr type="w" for="ch" forName="spaceV" val="1"/>
            <dgm:constr type="w" for="ch" forName="pair" refType="w" op="equ"/>
            <dgm:constr type="w" for="des" forName="desText" op="equ"/>
            <dgm:constr type="primFontSz" for="des" forName="desText" op="equ" val="65"/>
          </dgm:constrLst>
          <dgm:forEach name="Name21" axis="ch" ptType="node" st="2">
            <dgm:layoutNode name="pair">
              <dgm:alg type="composite"/>
              <dgm:shape xmlns:r="http://schemas.openxmlformats.org/officeDocument/2006/relationships" r:blip="">
                <dgm:adjLst/>
              </dgm:shape>
              <dgm:choose name="Name22">
                <dgm:if name="Name23" func="var" arg="dir" op="equ" val="norm">
                  <dgm:constrLst>
                    <dgm:constr type="userC"/>
                    <dgm:constr type="l" for="ch" forName="spaceH"/>
                    <dgm:constr type="r" for="ch" forName="spaceH" refType="userC"/>
                    <dgm:constr type="ctrY" for="ch" forName="spaceH" refType="w" fact="0.5"/>
                    <dgm:constr type="h" for="ch" forName="spaceH" val="1"/>
                    <dgm:constr type="w" for="ch" forName="desPictures" refType="h"/>
                    <dgm:constr type="h" for="ch" forName="desPictures" refType="w" refFor="ch" refForName="desPictures" op="equ"/>
                    <dgm:constr type="ctrX" for="ch" forName="desPictures" refType="userC"/>
                    <dgm:constr type="ctrY" for="ch" forName="desPictures" refType="w" fact="0.5"/>
                    <dgm:constr type="l" for="ch" forName="desTextWrapper" refType="r" refFor="ch" refForName="desPictures"/>
                    <dgm:constr type="ctrY" for="ch" forName="desTextWrapper" refType="w" fact="0.5"/>
                    <dgm:constr type="h" for="ch" forName="desTextWrapper" refType="h"/>
                    <dgm:constr type="h" for="des" forName="desText" refType="h"/>
                  </dgm:constrLst>
                </dgm:if>
                <dgm:else name="Name24">
                  <dgm:constrLst>
                    <dgm:constr type="userC"/>
                    <dgm:constr type="r" for="ch" forName="spaceH" refType="w"/>
                    <dgm:constr type="l" for="ch" forName="spaceH" refType="userC"/>
                    <dgm:constr type="ctrY" for="ch" forName="spaceH" refType="w" fact="0.5"/>
                    <dgm:constr type="h" for="ch" forName="spaceH" val="1"/>
                    <dgm:constr type="w" for="ch" forName="desPictures" refType="h"/>
                    <dgm:constr type="h" for="ch" forName="desPictures" refType="w" refFor="ch" refForName="desPictures" op="equ"/>
                    <dgm:constr type="ctrX" for="ch" forName="desPictures" refType="userC"/>
                    <dgm:constr type="ctrY" for="ch" forName="desPictures" refType="w" fact="0.5"/>
                    <dgm:constr type="r" for="ch" forName="desTextWrapper" refType="l" refFor="ch" refForName="desPictures"/>
                    <dgm:constr type="ctrY" for="ch" forName="desTextWrapper" refType="w" fact="0.5"/>
                    <dgm:constr type="h" for="ch" forName="desTextWrapper" refType="h"/>
                    <dgm:constr type="h" for="des" forName="desText" refType="h"/>
                  </dgm:constrLst>
                </dgm:else>
              </dgm:choose>
              <dgm:layoutNode name="spaceH">
                <dgm:alg type="sp"/>
                <dgm:shape xmlns:r="http://schemas.openxmlformats.org/officeDocument/2006/relationships" type="rect" r:blip="" hideGeom="1">
                  <dgm:adjLst/>
                </dgm:shape>
                <dgm:presOf/>
              </dgm:layoutNode>
              <dgm:layoutNode name="desPictures" styleLbl="alignImgPlace1">
                <dgm:alg type="sp"/>
                <dgm:shape xmlns:r="http://schemas.openxmlformats.org/officeDocument/2006/relationships" type="ellipse" r:blip="" blipPhldr="1">
                  <dgm:adjLst/>
                </dgm:shape>
                <dgm:presOf/>
              </dgm:layoutNode>
              <dgm:layoutNode name="desTextWrapper">
                <dgm:choose name="Name25">
                  <dgm:if name="Name26" func="var" arg="dir" op="equ" val="norm">
                    <dgm:alg type="lin">
                      <dgm:param type="horzAlign" val="l"/>
                    </dgm:alg>
                  </dgm:if>
                  <dgm:else name="Name27">
                    <dgm:alg type="lin">
                      <dgm:param type="horzAlign" val="r"/>
                    </dgm:alg>
                  </dgm:else>
                </dgm:choose>
                <dgm:layoutNode name="desText" styleLbl="revTx">
                  <dgm:varLst>
                    <dgm:bulletEnabled val="1"/>
                  </dgm:varLst>
                  <dgm:choose name="Name28">
                    <dgm:if name="Name29" func="var" arg="dir" op="equ" val="norm">
                      <dgm:alg type="tx">
                        <dgm:param type="parTxLTRAlign" val="l"/>
                        <dgm:param type="shpTxLTRAlignCh" val="l"/>
                        <dgm:param type="parTxRTLAlign" val="r"/>
                        <dgm:param type="shpTxRTLAlignCh" val="r"/>
                      </dgm:alg>
                    </dgm:if>
                    <dgm:else name="Name30">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2"/>
                    <dgm:constr type="rMarg" refType="primFontSz" fact="0.2"/>
                    <dgm:constr type="tMarg" refType="primFontSz" fact="0.1"/>
                    <dgm:constr type="bMarg" refType="primFontSz" fact="0.1"/>
                  </dgm:constrLst>
                  <dgm:ruleLst>
                    <dgm:rule type="w" val="NaN" fact="1" max="NaN"/>
                    <dgm:rule type="primFontSz" val="5" fact="NaN" max="NaN"/>
                  </dgm:ruleLst>
                </dgm:layoutNode>
              </dgm:layoutNode>
            </dgm:layoutNode>
            <dgm:forEach name="Name31" axis="followSib" ptType="sibTrans" cnt="1">
              <dgm:layoutNode name="spaceV">
                <dgm:alg type="sp"/>
                <dgm:shape xmlns:r="http://schemas.openxmlformats.org/officeDocument/2006/relationships" r:blip="">
                  <dgm:adjLst/>
                </dgm:shape>
                <dgm:presOf/>
              </dgm:layoutNode>
            </dgm:forEach>
          </dgm:forEach>
        </dgm:layoutNode>
      </dgm:if>
      <dgm:else name="Name32"/>
    </dgm:choose>
    <dgm:layoutNode name="maxNode">
      <dgm:alg type="lin"/>
      <dgm:shape xmlns:r="http://schemas.openxmlformats.org/officeDocument/2006/relationships" r:blip="">
        <dgm:adjLst/>
      </dgm:shape>
      <dgm:presOf/>
      <dgm:constrLst>
        <dgm:constr type="w" for="ch"/>
        <dgm:constr type="h" for="ch"/>
      </dgm:constrLst>
      <dgm:layoutNode name="Name33">
        <dgm:alg type="sp"/>
        <dgm:shape xmlns:r="http://schemas.openxmlformats.org/officeDocument/2006/relationships" r:blip="">
          <dgm:adjLst/>
        </dgm:shape>
        <dgm:presOf/>
      </dgm:layoutNode>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39700" indent="0">
              <a:buNone/>
            </a:pPr>
            <a:endParaRPr lang="en-US"/>
          </a:p>
        </p:txBody>
      </p:sp>
    </p:spTree>
    <p:extLst>
      <p:ext uri="{BB962C8B-B14F-4D97-AF65-F5344CB8AC3E}">
        <p14:creationId xmlns:p14="http://schemas.microsoft.com/office/powerpoint/2010/main" val="42110400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39700" indent="0">
              <a:buNone/>
            </a:pPr>
            <a:endParaRPr lang="en-IN"/>
          </a:p>
        </p:txBody>
      </p:sp>
    </p:spTree>
    <p:extLst>
      <p:ext uri="{BB962C8B-B14F-4D97-AF65-F5344CB8AC3E}">
        <p14:creationId xmlns:p14="http://schemas.microsoft.com/office/powerpoint/2010/main" val="25603823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28191962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244233412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39700" indent="0">
              <a:buNone/>
            </a:pPr>
            <a:endParaRPr lang="en-US"/>
          </a:p>
        </p:txBody>
      </p:sp>
    </p:spTree>
    <p:extLst>
      <p:ext uri="{BB962C8B-B14F-4D97-AF65-F5344CB8AC3E}">
        <p14:creationId xmlns:p14="http://schemas.microsoft.com/office/powerpoint/2010/main" val="160563933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39700" indent="0">
              <a:buNone/>
            </a:pPr>
            <a:endParaRPr lang="en-IN"/>
          </a:p>
        </p:txBody>
      </p:sp>
    </p:spTree>
    <p:extLst>
      <p:ext uri="{BB962C8B-B14F-4D97-AF65-F5344CB8AC3E}">
        <p14:creationId xmlns:p14="http://schemas.microsoft.com/office/powerpoint/2010/main" val="15424146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39700" indent="0">
              <a:buNone/>
            </a:pPr>
            <a:endParaRPr lang="en-IN"/>
          </a:p>
        </p:txBody>
      </p:sp>
    </p:spTree>
    <p:extLst>
      <p:ext uri="{BB962C8B-B14F-4D97-AF65-F5344CB8AC3E}">
        <p14:creationId xmlns:p14="http://schemas.microsoft.com/office/powerpoint/2010/main" val="226882110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53358644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39700" indent="0">
              <a:buNone/>
            </a:pPr>
            <a:endParaRPr lang="en-US"/>
          </a:p>
        </p:txBody>
      </p:sp>
    </p:spTree>
    <p:extLst>
      <p:ext uri="{BB962C8B-B14F-4D97-AF65-F5344CB8AC3E}">
        <p14:creationId xmlns:p14="http://schemas.microsoft.com/office/powerpoint/2010/main" val="398807036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39700" indent="0">
              <a:buNone/>
            </a:pPr>
            <a:endParaRPr lang="en-US"/>
          </a:p>
        </p:txBody>
      </p:sp>
    </p:spTree>
    <p:extLst>
      <p:ext uri="{BB962C8B-B14F-4D97-AF65-F5344CB8AC3E}">
        <p14:creationId xmlns:p14="http://schemas.microsoft.com/office/powerpoint/2010/main" val="337830186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11027172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39700" indent="0">
              <a:buNone/>
            </a:pPr>
            <a:endParaRPr lang="en-US"/>
          </a:p>
        </p:txBody>
      </p:sp>
    </p:spTree>
    <p:extLst>
      <p:ext uri="{BB962C8B-B14F-4D97-AF65-F5344CB8AC3E}">
        <p14:creationId xmlns:p14="http://schemas.microsoft.com/office/powerpoint/2010/main" val="143633451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723630543_5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723630543_5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39700" indent="0">
              <a:buNone/>
            </a:pPr>
            <a:endParaRPr lang="en-US"/>
          </a:p>
        </p:txBody>
      </p:sp>
    </p:spTree>
    <p:extLst>
      <p:ext uri="{BB962C8B-B14F-4D97-AF65-F5344CB8AC3E}">
        <p14:creationId xmlns:p14="http://schemas.microsoft.com/office/powerpoint/2010/main" val="39326277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39700" indent="0">
              <a:buNone/>
            </a:pPr>
            <a:endParaRPr lang="en-IN"/>
          </a:p>
        </p:txBody>
      </p:sp>
    </p:spTree>
    <p:extLst>
      <p:ext uri="{BB962C8B-B14F-4D97-AF65-F5344CB8AC3E}">
        <p14:creationId xmlns:p14="http://schemas.microsoft.com/office/powerpoint/2010/main" val="29076357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39700" indent="0">
              <a:buNone/>
            </a:pPr>
            <a:endParaRPr lang="en-US"/>
          </a:p>
          <a:p>
            <a:pPr marL="139700" indent="0">
              <a:buNone/>
            </a:pPr>
            <a:endParaRPr lang="en-US"/>
          </a:p>
          <a:p>
            <a:pPr marL="139700" indent="0">
              <a:buNone/>
            </a:pPr>
            <a:endParaRPr lang="en-US"/>
          </a:p>
        </p:txBody>
      </p:sp>
    </p:spTree>
    <p:extLst>
      <p:ext uri="{BB962C8B-B14F-4D97-AF65-F5344CB8AC3E}">
        <p14:creationId xmlns:p14="http://schemas.microsoft.com/office/powerpoint/2010/main" val="4357030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39700" indent="0">
              <a:buNone/>
              <a:defRPr/>
            </a:pPr>
            <a:endParaRPr lang="en-US"/>
          </a:p>
          <a:p>
            <a:pPr marL="139700" indent="0">
              <a:buNone/>
              <a:defRPr/>
            </a:pPr>
            <a:endParaRPr lang="en-IN" b="1"/>
          </a:p>
        </p:txBody>
      </p:sp>
    </p:spTree>
    <p:extLst>
      <p:ext uri="{BB962C8B-B14F-4D97-AF65-F5344CB8AC3E}">
        <p14:creationId xmlns:p14="http://schemas.microsoft.com/office/powerpoint/2010/main" val="30928995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39700" indent="0">
              <a:buNone/>
            </a:pPr>
            <a:endParaRPr lang="en-US"/>
          </a:p>
        </p:txBody>
      </p:sp>
    </p:spTree>
    <p:extLst>
      <p:ext uri="{BB962C8B-B14F-4D97-AF65-F5344CB8AC3E}">
        <p14:creationId xmlns:p14="http://schemas.microsoft.com/office/powerpoint/2010/main" val="17036728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39700" indent="0">
              <a:buNone/>
              <a:defRPr/>
            </a:pPr>
            <a:endParaRPr lang="en-US"/>
          </a:p>
        </p:txBody>
      </p:sp>
    </p:spTree>
    <p:extLst>
      <p:ext uri="{BB962C8B-B14F-4D97-AF65-F5344CB8AC3E}">
        <p14:creationId xmlns:p14="http://schemas.microsoft.com/office/powerpoint/2010/main" val="3402311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1486425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755650" y="0"/>
            <a:ext cx="5950761" cy="51435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6706411" y="0"/>
            <a:ext cx="20574" cy="51435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958856" y="2571749"/>
            <a:ext cx="4138550" cy="1701419"/>
          </a:xfrm>
        </p:spPr>
        <p:txBody>
          <a:bodyPr anchor="t">
            <a:normAutofit/>
          </a:bodyPr>
          <a:lstStyle>
            <a:lvl1pPr algn="r">
              <a:defRPr sz="4500"/>
            </a:lvl1pPr>
          </a:lstStyle>
          <a:p>
            <a:r>
              <a:rPr lang="en-US"/>
              <a:t>Click to edit Master title style</a:t>
            </a:r>
          </a:p>
        </p:txBody>
      </p:sp>
      <p:sp>
        <p:nvSpPr>
          <p:cNvPr id="3" name="Subtitle 2"/>
          <p:cNvSpPr>
            <a:spLocks noGrp="1"/>
          </p:cNvSpPr>
          <p:nvPr>
            <p:ph type="subTitle" idx="1"/>
          </p:nvPr>
        </p:nvSpPr>
        <p:spPr>
          <a:xfrm>
            <a:off x="2079206" y="1701590"/>
            <a:ext cx="4018200" cy="870160"/>
          </a:xfrm>
        </p:spPr>
        <p:txBody>
          <a:bodyPr tIns="0" anchor="b">
            <a:normAutofit/>
          </a:bodyPr>
          <a:lstStyle>
            <a:lvl1pPr marL="0" indent="0" algn="r">
              <a:buNone/>
              <a:defRPr sz="1350" b="0">
                <a:solidFill>
                  <a:schemeClr val="tx1"/>
                </a:solidFill>
              </a:defRPr>
            </a:lvl1pPr>
            <a:lvl2pPr marL="342900" indent="0" algn="ctr">
              <a:buNone/>
              <a:defRPr sz="135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p:cNvSpPr>
            <a:spLocks noGrp="1"/>
          </p:cNvSpPr>
          <p:nvPr>
            <p:ph type="dt" sz="half" idx="10"/>
          </p:nvPr>
        </p:nvSpPr>
        <p:spPr/>
        <p:txBody>
          <a:bodyPr/>
          <a:lstStyle/>
          <a:p>
            <a:fld id="{B61BEF0D-F0BB-DE4B-95CE-6DB70DBA9567}" type="datetimeFigureOut">
              <a:rPr lang="en-US" smtClean="0"/>
              <a:pPr/>
              <a:t>12/9/2021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rIns="45720"/>
          <a:lstStyle/>
          <a:p>
            <a:fld id="{D57F1E4F-1CFF-5643-939E-217C01CDF565}" type="slidenum">
              <a:rPr lang="en-US" smtClean="0"/>
              <a:pPr/>
              <a:t>‹#›</a:t>
            </a:fld>
            <a:endParaRPr lang="en-US"/>
          </a:p>
        </p:txBody>
      </p:sp>
      <p:sp>
        <p:nvSpPr>
          <p:cNvPr id="13" name="TextBox 12"/>
          <p:cNvSpPr txBox="1"/>
          <p:nvPr/>
        </p:nvSpPr>
        <p:spPr>
          <a:xfrm>
            <a:off x="1643462" y="2447139"/>
            <a:ext cx="311727" cy="369332"/>
          </a:xfrm>
          <a:prstGeom prst="rect">
            <a:avLst/>
          </a:prstGeom>
          <a:noFill/>
        </p:spPr>
        <p:txBody>
          <a:bodyPr wrap="square" rtlCol="0">
            <a:spAutoFit/>
          </a:bodyPr>
          <a:lstStyle/>
          <a:p>
            <a:pPr algn="r"/>
            <a:r>
              <a:rPr lang="en-US" sz="1800">
                <a:solidFill>
                  <a:schemeClr val="accent6"/>
                </a:solidFill>
                <a:latin typeface="Wingdings 3" panose="05040102010807070707" pitchFamily="18" charset="2"/>
              </a:rPr>
              <a:t>z</a:t>
            </a:r>
            <a:endParaRPr lang="en-US" sz="1800">
              <a:solidFill>
                <a:schemeClr val="accent6"/>
              </a:solidFill>
              <a:latin typeface="MS Shell Dlg 2" panose="020B0604030504040204" pitchFamily="34" charset="0"/>
            </a:endParaRPr>
          </a:p>
        </p:txBody>
      </p:sp>
    </p:spTree>
    <p:extLst>
      <p:ext uri="{BB962C8B-B14F-4D97-AF65-F5344CB8AC3E}">
        <p14:creationId xmlns:p14="http://schemas.microsoft.com/office/powerpoint/2010/main" val="2999030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4" name="Rectangle 13"/>
          <p:cNvSpPr/>
          <p:nvPr/>
        </p:nvSpPr>
        <p:spPr>
          <a:xfrm>
            <a:off x="753359" y="0"/>
            <a:ext cx="7779237" cy="51435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8532996" y="0"/>
            <a:ext cx="20574" cy="51435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TextBox 8"/>
          <p:cNvSpPr txBox="1"/>
          <p:nvPr/>
        </p:nvSpPr>
        <p:spPr>
          <a:xfrm>
            <a:off x="1645677" y="480919"/>
            <a:ext cx="311727" cy="300082"/>
          </a:xfrm>
          <a:prstGeom prst="rect">
            <a:avLst/>
          </a:prstGeom>
          <a:noFill/>
        </p:spPr>
        <p:txBody>
          <a:bodyPr wrap="square" rtlCol="0">
            <a:spAutoFit/>
          </a:bodyPr>
          <a:lstStyle/>
          <a:p>
            <a:pPr algn="r"/>
            <a:r>
              <a:rPr lang="en-US" sz="1350">
                <a:solidFill>
                  <a:schemeClr val="accent6"/>
                </a:solidFill>
                <a:latin typeface="Wingdings 3" panose="05040102010807070707" pitchFamily="18" charset="2"/>
              </a:rPr>
              <a:t>z</a:t>
            </a:r>
            <a:endParaRPr lang="en-US" sz="750">
              <a:solidFill>
                <a:schemeClr val="accent6"/>
              </a:solidFill>
              <a:latin typeface="MS Shell Dlg 2" panose="020B0604030504040204" pitchFamily="34" charset="0"/>
            </a:endParaRPr>
          </a:p>
        </p:txBody>
      </p:sp>
      <p:sp>
        <p:nvSpPr>
          <p:cNvPr id="2" name="Title 1"/>
          <p:cNvSpPr>
            <a:spLocks noGrp="1"/>
          </p:cNvSpPr>
          <p:nvPr>
            <p:ph type="title"/>
          </p:nvPr>
        </p:nvSpPr>
        <p:spPr>
          <a:xfrm>
            <a:off x="1958857" y="606042"/>
            <a:ext cx="5965568" cy="807922"/>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smtClean="0"/>
              <a:pPr/>
              <a:t>12/9/2021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25910077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5" name="Rectangle 14"/>
          <p:cNvSpPr/>
          <p:nvPr/>
        </p:nvSpPr>
        <p:spPr>
          <a:xfrm>
            <a:off x="753359" y="0"/>
            <a:ext cx="7779237" cy="51435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p:cNvSpPr/>
          <p:nvPr/>
        </p:nvSpPr>
        <p:spPr>
          <a:xfrm>
            <a:off x="8532996" y="0"/>
            <a:ext cx="20574" cy="51435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TextBox 8"/>
          <p:cNvSpPr txBox="1"/>
          <p:nvPr/>
        </p:nvSpPr>
        <p:spPr>
          <a:xfrm rot="5400000">
            <a:off x="7752856" y="300504"/>
            <a:ext cx="311727" cy="300082"/>
          </a:xfrm>
          <a:prstGeom prst="rect">
            <a:avLst/>
          </a:prstGeom>
          <a:noFill/>
        </p:spPr>
        <p:txBody>
          <a:bodyPr wrap="square" rtlCol="0">
            <a:spAutoFit/>
          </a:bodyPr>
          <a:lstStyle/>
          <a:p>
            <a:pPr algn="r"/>
            <a:r>
              <a:rPr lang="en-US" sz="1350">
                <a:solidFill>
                  <a:schemeClr val="accent6"/>
                </a:solidFill>
                <a:latin typeface="Wingdings 3" panose="05040102010807070707" pitchFamily="18" charset="2"/>
              </a:rPr>
              <a:t>z</a:t>
            </a:r>
            <a:endParaRPr lang="en-US" sz="750">
              <a:solidFill>
                <a:schemeClr val="accent6"/>
              </a:solidFill>
              <a:latin typeface="MS Shell Dlg 2" panose="020B0604030504040204" pitchFamily="34" charset="0"/>
            </a:endParaRPr>
          </a:p>
        </p:txBody>
      </p:sp>
      <p:sp>
        <p:nvSpPr>
          <p:cNvPr id="2" name="Vertical Title 1"/>
          <p:cNvSpPr>
            <a:spLocks noGrp="1"/>
          </p:cNvSpPr>
          <p:nvPr>
            <p:ph type="title" orient="vert"/>
          </p:nvPr>
        </p:nvSpPr>
        <p:spPr>
          <a:xfrm>
            <a:off x="6929536" y="604363"/>
            <a:ext cx="994889" cy="3933095"/>
          </a:xfrm>
        </p:spPr>
        <p:txBody>
          <a:bodyPr vert="eaVert"/>
          <a:lstStyle>
            <a:lvl1pPr algn="l">
              <a:defRPr/>
            </a:lvl1pPr>
          </a:lstStyle>
          <a:p>
            <a:r>
              <a:rPr lang="en-US"/>
              <a:t>Click to edit Master title style</a:t>
            </a:r>
          </a:p>
        </p:txBody>
      </p:sp>
      <p:sp>
        <p:nvSpPr>
          <p:cNvPr id="3" name="Vertical Text Placeholder 2"/>
          <p:cNvSpPr>
            <a:spLocks noGrp="1"/>
          </p:cNvSpPr>
          <p:nvPr>
            <p:ph type="body" orient="vert" idx="1"/>
          </p:nvPr>
        </p:nvSpPr>
        <p:spPr>
          <a:xfrm>
            <a:off x="1956564" y="727807"/>
            <a:ext cx="4850177" cy="380965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smtClean="0"/>
              <a:pPr/>
              <a:t>12/9/2021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13504992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Main point">
  <p:cSld name="Main point">
    <p:bg>
      <p:bgPr>
        <a:solidFill>
          <a:srgbClr val="353535"/>
        </a:solidFill>
        <a:effectLst/>
      </p:bgPr>
    </p:bg>
    <p:spTree>
      <p:nvGrpSpPr>
        <p:cNvPr id="1" name="Shape 44"/>
        <p:cNvGrpSpPr/>
        <p:nvPr/>
      </p:nvGrpSpPr>
      <p:grpSpPr>
        <a:xfrm>
          <a:off x="0" y="0"/>
          <a:ext cx="0" cy="0"/>
          <a:chOff x="0" y="0"/>
          <a:chExt cx="0" cy="0"/>
        </a:xfrm>
      </p:grpSpPr>
      <p:sp>
        <p:nvSpPr>
          <p:cNvPr id="46" name="Google Shape;46;p8"/>
          <p:cNvSpPr txBox="1">
            <a:spLocks noGrp="1"/>
          </p:cNvSpPr>
          <p:nvPr>
            <p:ph type="title"/>
          </p:nvPr>
        </p:nvSpPr>
        <p:spPr>
          <a:xfrm>
            <a:off x="283103" y="712141"/>
            <a:ext cx="6244200" cy="38355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a:r>
              <a:rPr lang="en-US"/>
              <a:t>Click to edit Master title style</a:t>
            </a:r>
            <a:endParaRPr/>
          </a:p>
        </p:txBody>
      </p:sp>
      <p:sp>
        <p:nvSpPr>
          <p:cNvPr id="47" name="Google Shape;47;p8"/>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36016942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9" name="Rectangle 28"/>
          <p:cNvSpPr/>
          <p:nvPr/>
        </p:nvSpPr>
        <p:spPr>
          <a:xfrm>
            <a:off x="753359" y="0"/>
            <a:ext cx="7779237" cy="51435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8532996" y="0"/>
            <a:ext cx="20574" cy="51435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smtClean="0"/>
              <a:pPr/>
              <a:t>12/9/2021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a:p>
        </p:txBody>
      </p:sp>
      <p:sp>
        <p:nvSpPr>
          <p:cNvPr id="7" name="TextBox 6"/>
          <p:cNvSpPr txBox="1"/>
          <p:nvPr/>
        </p:nvSpPr>
        <p:spPr>
          <a:xfrm>
            <a:off x="1646207" y="480919"/>
            <a:ext cx="311727" cy="300082"/>
          </a:xfrm>
          <a:prstGeom prst="rect">
            <a:avLst/>
          </a:prstGeom>
          <a:noFill/>
        </p:spPr>
        <p:txBody>
          <a:bodyPr wrap="square" rtlCol="0">
            <a:spAutoFit/>
          </a:bodyPr>
          <a:lstStyle/>
          <a:p>
            <a:pPr algn="r"/>
            <a:r>
              <a:rPr lang="en-US" sz="1350">
                <a:solidFill>
                  <a:schemeClr val="accent6"/>
                </a:solidFill>
                <a:latin typeface="Wingdings 3" panose="05040102010807070707" pitchFamily="18" charset="2"/>
              </a:rPr>
              <a:t>z</a:t>
            </a:r>
            <a:endParaRPr lang="en-US" sz="750">
              <a:solidFill>
                <a:schemeClr val="accent6"/>
              </a:solidFill>
              <a:latin typeface="MS Shell Dlg 2" panose="020B0604030504040204" pitchFamily="34" charset="0"/>
            </a:endParaRPr>
          </a:p>
        </p:txBody>
      </p:sp>
    </p:spTree>
    <p:extLst>
      <p:ext uri="{BB962C8B-B14F-4D97-AF65-F5344CB8AC3E}">
        <p14:creationId xmlns:p14="http://schemas.microsoft.com/office/powerpoint/2010/main" val="29810922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4" name="Rectangle 23"/>
          <p:cNvSpPr/>
          <p:nvPr/>
        </p:nvSpPr>
        <p:spPr>
          <a:xfrm>
            <a:off x="753359" y="0"/>
            <a:ext cx="7779237" cy="51435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8532996" y="0"/>
            <a:ext cx="20574" cy="51435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TextBox 10"/>
          <p:cNvSpPr txBox="1"/>
          <p:nvPr/>
        </p:nvSpPr>
        <p:spPr>
          <a:xfrm>
            <a:off x="1643882" y="2221939"/>
            <a:ext cx="311727" cy="300082"/>
          </a:xfrm>
          <a:prstGeom prst="rect">
            <a:avLst/>
          </a:prstGeom>
          <a:noFill/>
        </p:spPr>
        <p:txBody>
          <a:bodyPr wrap="square" rtlCol="0">
            <a:spAutoFit/>
          </a:bodyPr>
          <a:lstStyle/>
          <a:p>
            <a:pPr algn="r"/>
            <a:r>
              <a:rPr lang="en-US" sz="1350">
                <a:solidFill>
                  <a:schemeClr val="accent6"/>
                </a:solidFill>
                <a:latin typeface="Wingdings 3" panose="05040102010807070707" pitchFamily="18" charset="2"/>
              </a:rPr>
              <a:t>z</a:t>
            </a:r>
            <a:endParaRPr lang="en-US" sz="750">
              <a:solidFill>
                <a:schemeClr val="accent6"/>
              </a:solidFill>
              <a:latin typeface="MS Shell Dlg 2" panose="020B0604030504040204" pitchFamily="34" charset="0"/>
            </a:endParaRPr>
          </a:p>
        </p:txBody>
      </p:sp>
      <p:sp>
        <p:nvSpPr>
          <p:cNvPr id="2" name="Title 1"/>
          <p:cNvSpPr>
            <a:spLocks noGrp="1"/>
          </p:cNvSpPr>
          <p:nvPr>
            <p:ph type="title"/>
          </p:nvPr>
        </p:nvSpPr>
        <p:spPr>
          <a:xfrm>
            <a:off x="1957405" y="2360440"/>
            <a:ext cx="5967420" cy="1068560"/>
          </a:xfrm>
        </p:spPr>
        <p:txBody>
          <a:bodyPr anchor="t">
            <a:normAutofit/>
          </a:bodyPr>
          <a:lstStyle>
            <a:lvl1pPr algn="r">
              <a:defRPr sz="2400"/>
            </a:lvl1pPr>
          </a:lstStyle>
          <a:p>
            <a:r>
              <a:rPr lang="en-US"/>
              <a:t>Click to edit Master title style</a:t>
            </a:r>
          </a:p>
        </p:txBody>
      </p:sp>
      <p:sp>
        <p:nvSpPr>
          <p:cNvPr id="3" name="Text Placeholder 2"/>
          <p:cNvSpPr>
            <a:spLocks noGrp="1"/>
          </p:cNvSpPr>
          <p:nvPr>
            <p:ph type="body" idx="1"/>
          </p:nvPr>
        </p:nvSpPr>
        <p:spPr>
          <a:xfrm>
            <a:off x="2080477" y="1701590"/>
            <a:ext cx="5843948" cy="658851"/>
          </a:xfrm>
        </p:spPr>
        <p:txBody>
          <a:bodyPr tIns="0" anchor="b">
            <a:normAutofit/>
          </a:bodyPr>
          <a:lstStyle>
            <a:lvl1pPr marL="0" indent="0" algn="r">
              <a:buNone/>
              <a:defRPr sz="1350">
                <a:solidFill>
                  <a:schemeClr val="tx1"/>
                </a:solidFill>
              </a:defRPr>
            </a:lvl1pPr>
            <a:lvl2pPr marL="342900" indent="0">
              <a:buNone/>
              <a:defRPr sz="135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27700840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6" name="Rectangle 25"/>
          <p:cNvSpPr/>
          <p:nvPr/>
        </p:nvSpPr>
        <p:spPr>
          <a:xfrm>
            <a:off x="753359" y="0"/>
            <a:ext cx="7779237" cy="51435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8532996" y="0"/>
            <a:ext cx="20574" cy="51435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957405" y="604363"/>
            <a:ext cx="5963238" cy="811279"/>
          </a:xfrm>
        </p:spPr>
        <p:txBody>
          <a:bodyPr/>
          <a:lstStyle/>
          <a:p>
            <a:r>
              <a:rPr lang="en-US"/>
              <a:t>Click to edit Master title style</a:t>
            </a:r>
          </a:p>
        </p:txBody>
      </p:sp>
      <p:sp>
        <p:nvSpPr>
          <p:cNvPr id="3" name="Content Placeholder 2"/>
          <p:cNvSpPr>
            <a:spLocks noGrp="1"/>
          </p:cNvSpPr>
          <p:nvPr>
            <p:ph sz="half" idx="1"/>
          </p:nvPr>
        </p:nvSpPr>
        <p:spPr>
          <a:xfrm>
            <a:off x="1954031" y="1539087"/>
            <a:ext cx="2918970" cy="2998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999977" y="1539086"/>
            <a:ext cx="2920667" cy="29983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61BEF0D-F0BB-DE4B-95CE-6DB70DBA9567}" type="datetimeFigureOut">
              <a:rPr lang="en-US" smtClean="0"/>
              <a:pPr/>
              <a:t>12/9/2021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a:p>
        </p:txBody>
      </p:sp>
      <p:sp>
        <p:nvSpPr>
          <p:cNvPr id="10" name="TextBox 9"/>
          <p:cNvSpPr txBox="1"/>
          <p:nvPr/>
        </p:nvSpPr>
        <p:spPr>
          <a:xfrm>
            <a:off x="1647129" y="480917"/>
            <a:ext cx="311727" cy="300082"/>
          </a:xfrm>
          <a:prstGeom prst="rect">
            <a:avLst/>
          </a:prstGeom>
          <a:noFill/>
        </p:spPr>
        <p:txBody>
          <a:bodyPr wrap="square" rtlCol="0">
            <a:spAutoFit/>
          </a:bodyPr>
          <a:lstStyle/>
          <a:p>
            <a:pPr algn="r"/>
            <a:r>
              <a:rPr lang="en-US" sz="1350">
                <a:solidFill>
                  <a:schemeClr val="accent6"/>
                </a:solidFill>
                <a:latin typeface="Wingdings 3" panose="05040102010807070707" pitchFamily="18" charset="2"/>
              </a:rPr>
              <a:t>z</a:t>
            </a:r>
            <a:endParaRPr lang="en-US" sz="750">
              <a:solidFill>
                <a:schemeClr val="accent6"/>
              </a:solidFill>
              <a:latin typeface="MS Shell Dlg 2" panose="020B0604030504040204" pitchFamily="34" charset="0"/>
            </a:endParaRPr>
          </a:p>
        </p:txBody>
      </p:sp>
    </p:spTree>
    <p:extLst>
      <p:ext uri="{BB962C8B-B14F-4D97-AF65-F5344CB8AC3E}">
        <p14:creationId xmlns:p14="http://schemas.microsoft.com/office/powerpoint/2010/main" val="19784779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0" name="Rectangle 19"/>
          <p:cNvSpPr/>
          <p:nvPr/>
        </p:nvSpPr>
        <p:spPr>
          <a:xfrm>
            <a:off x="753359" y="0"/>
            <a:ext cx="7779237" cy="51435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Rectangle 20"/>
          <p:cNvSpPr/>
          <p:nvPr/>
        </p:nvSpPr>
        <p:spPr>
          <a:xfrm>
            <a:off x="8532996" y="0"/>
            <a:ext cx="20574" cy="51435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TextBox 11"/>
          <p:cNvSpPr txBox="1"/>
          <p:nvPr/>
        </p:nvSpPr>
        <p:spPr>
          <a:xfrm>
            <a:off x="1645238" y="477318"/>
            <a:ext cx="311727" cy="300082"/>
          </a:xfrm>
          <a:prstGeom prst="rect">
            <a:avLst/>
          </a:prstGeom>
          <a:noFill/>
        </p:spPr>
        <p:txBody>
          <a:bodyPr wrap="square" rtlCol="0">
            <a:spAutoFit/>
          </a:bodyPr>
          <a:lstStyle/>
          <a:p>
            <a:pPr algn="r"/>
            <a:r>
              <a:rPr lang="en-US" sz="1350">
                <a:solidFill>
                  <a:schemeClr val="accent6"/>
                </a:solidFill>
                <a:latin typeface="Wingdings 3" panose="05040102010807070707" pitchFamily="18" charset="2"/>
              </a:rPr>
              <a:t>z</a:t>
            </a:r>
            <a:endParaRPr lang="en-US" sz="750">
              <a:solidFill>
                <a:schemeClr val="accent6"/>
              </a:solidFill>
              <a:latin typeface="MS Shell Dlg 2" panose="020B0604030504040204" pitchFamily="34" charset="0"/>
            </a:endParaRPr>
          </a:p>
        </p:txBody>
      </p:sp>
      <p:sp>
        <p:nvSpPr>
          <p:cNvPr id="2" name="Title 1"/>
          <p:cNvSpPr>
            <a:spLocks noGrp="1"/>
          </p:cNvSpPr>
          <p:nvPr>
            <p:ph type="title"/>
          </p:nvPr>
        </p:nvSpPr>
        <p:spPr>
          <a:xfrm>
            <a:off x="1957405" y="604364"/>
            <a:ext cx="5967420" cy="808761"/>
          </a:xfrm>
        </p:spPr>
        <p:txBody>
          <a:bodyPr/>
          <a:lstStyle/>
          <a:p>
            <a:r>
              <a:rPr lang="en-US"/>
              <a:t>Click to edit Master title style</a:t>
            </a:r>
          </a:p>
        </p:txBody>
      </p:sp>
      <p:sp>
        <p:nvSpPr>
          <p:cNvPr id="3" name="Text Placeholder 2"/>
          <p:cNvSpPr>
            <a:spLocks noGrp="1"/>
          </p:cNvSpPr>
          <p:nvPr>
            <p:ph type="body" idx="1"/>
          </p:nvPr>
        </p:nvSpPr>
        <p:spPr>
          <a:xfrm>
            <a:off x="1956964" y="1539086"/>
            <a:ext cx="2922350" cy="535364"/>
          </a:xfrm>
        </p:spPr>
        <p:txBody>
          <a:bodyPr anchor="b">
            <a:noAutofit/>
          </a:bodyPr>
          <a:lstStyle>
            <a:lvl1pPr marL="0" indent="0" algn="l">
              <a:lnSpc>
                <a:spcPct val="100000"/>
              </a:lnSpc>
              <a:buNone/>
              <a:defRPr sz="1650" b="0" cap="none" baseline="0">
                <a:solidFill>
                  <a:schemeClr val="accent6"/>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1956964" y="2138498"/>
            <a:ext cx="2920217" cy="23035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999975" y="1539086"/>
            <a:ext cx="2924849" cy="535364"/>
          </a:xfrm>
        </p:spPr>
        <p:txBody>
          <a:bodyPr anchor="b">
            <a:noAutofit/>
          </a:bodyPr>
          <a:lstStyle>
            <a:lvl1pPr marL="0" indent="0" algn="l">
              <a:lnSpc>
                <a:spcPct val="100000"/>
              </a:lnSpc>
              <a:buNone/>
              <a:defRPr sz="1650" b="0" cap="none" baseline="0">
                <a:solidFill>
                  <a:schemeClr val="accent6"/>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999976" y="2138498"/>
            <a:ext cx="2924849" cy="23035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61BEF0D-F0BB-DE4B-95CE-6DB70DBA9567}" type="datetimeFigureOut">
              <a:rPr lang="en-US" smtClean="0"/>
              <a:pPr/>
              <a:t>12/9/2021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11396893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3" name="Rectangle 12"/>
          <p:cNvSpPr/>
          <p:nvPr/>
        </p:nvSpPr>
        <p:spPr>
          <a:xfrm>
            <a:off x="753359" y="0"/>
            <a:ext cx="7779237" cy="51435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p:cNvSpPr/>
          <p:nvPr/>
        </p:nvSpPr>
        <p:spPr>
          <a:xfrm>
            <a:off x="8532996" y="0"/>
            <a:ext cx="20574" cy="51435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61BEF0D-F0BB-DE4B-95CE-6DB70DBA9567}" type="datetimeFigureOut">
              <a:rPr lang="en-US" smtClean="0"/>
              <a:pPr/>
              <a:t>12/9/2021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a:p>
        </p:txBody>
      </p:sp>
      <p:sp>
        <p:nvSpPr>
          <p:cNvPr id="8" name="TextBox 7"/>
          <p:cNvSpPr txBox="1"/>
          <p:nvPr/>
        </p:nvSpPr>
        <p:spPr>
          <a:xfrm>
            <a:off x="1647129" y="480919"/>
            <a:ext cx="311727" cy="300082"/>
          </a:xfrm>
          <a:prstGeom prst="rect">
            <a:avLst/>
          </a:prstGeom>
          <a:noFill/>
        </p:spPr>
        <p:txBody>
          <a:bodyPr wrap="square" rtlCol="0">
            <a:spAutoFit/>
          </a:bodyPr>
          <a:lstStyle/>
          <a:p>
            <a:pPr algn="r"/>
            <a:r>
              <a:rPr lang="en-US" sz="1350">
                <a:solidFill>
                  <a:schemeClr val="accent6"/>
                </a:solidFill>
                <a:latin typeface="Wingdings 3" panose="05040102010807070707" pitchFamily="18" charset="2"/>
              </a:rPr>
              <a:t>z</a:t>
            </a:r>
            <a:endParaRPr lang="en-US" sz="750">
              <a:solidFill>
                <a:schemeClr val="accent6"/>
              </a:solidFill>
              <a:latin typeface="MS Shell Dlg 2" panose="020B0604030504040204" pitchFamily="34" charset="0"/>
            </a:endParaRPr>
          </a:p>
        </p:txBody>
      </p:sp>
    </p:spTree>
    <p:extLst>
      <p:ext uri="{BB962C8B-B14F-4D97-AF65-F5344CB8AC3E}">
        <p14:creationId xmlns:p14="http://schemas.microsoft.com/office/powerpoint/2010/main" val="38578036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2" name="Rectangle 11"/>
          <p:cNvSpPr/>
          <p:nvPr/>
        </p:nvSpPr>
        <p:spPr>
          <a:xfrm>
            <a:off x="753359" y="0"/>
            <a:ext cx="7779237" cy="51435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8532996" y="0"/>
            <a:ext cx="20574" cy="51435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B61BEF0D-F0BB-DE4B-95CE-6DB70DBA9567}" type="datetimeFigureOut">
              <a:rPr lang="en-US" smtClean="0"/>
              <a:pPr/>
              <a:t>12/9/2021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21529432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5" name="Rectangle 24"/>
          <p:cNvSpPr/>
          <p:nvPr/>
        </p:nvSpPr>
        <p:spPr>
          <a:xfrm>
            <a:off x="753359" y="0"/>
            <a:ext cx="7779237" cy="51435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Rectangle 25"/>
          <p:cNvSpPr/>
          <p:nvPr/>
        </p:nvSpPr>
        <p:spPr>
          <a:xfrm>
            <a:off x="8532996" y="0"/>
            <a:ext cx="20574" cy="51435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TextBox 9"/>
          <p:cNvSpPr txBox="1"/>
          <p:nvPr/>
        </p:nvSpPr>
        <p:spPr>
          <a:xfrm>
            <a:off x="1165616" y="845662"/>
            <a:ext cx="311727" cy="300082"/>
          </a:xfrm>
          <a:prstGeom prst="rect">
            <a:avLst/>
          </a:prstGeom>
          <a:noFill/>
        </p:spPr>
        <p:txBody>
          <a:bodyPr wrap="square" rtlCol="0">
            <a:spAutoFit/>
          </a:bodyPr>
          <a:lstStyle/>
          <a:p>
            <a:pPr algn="r"/>
            <a:r>
              <a:rPr lang="en-US" sz="1350">
                <a:solidFill>
                  <a:schemeClr val="accent6"/>
                </a:solidFill>
                <a:latin typeface="Wingdings 3" panose="05040102010807070707" pitchFamily="18" charset="2"/>
              </a:rPr>
              <a:t>z</a:t>
            </a:r>
            <a:endParaRPr lang="en-US" sz="750">
              <a:solidFill>
                <a:schemeClr val="accent6"/>
              </a:solidFill>
              <a:latin typeface="MS Shell Dlg 2" panose="020B0604030504040204" pitchFamily="34" charset="0"/>
            </a:endParaRPr>
          </a:p>
        </p:txBody>
      </p:sp>
      <p:sp>
        <p:nvSpPr>
          <p:cNvPr id="2" name="Title 1"/>
          <p:cNvSpPr>
            <a:spLocks noGrp="1"/>
          </p:cNvSpPr>
          <p:nvPr>
            <p:ph type="title"/>
          </p:nvPr>
        </p:nvSpPr>
        <p:spPr>
          <a:xfrm>
            <a:off x="1477743" y="961839"/>
            <a:ext cx="1998271" cy="1427431"/>
          </a:xfrm>
        </p:spPr>
        <p:txBody>
          <a:bodyPr anchor="b">
            <a:normAutofit/>
          </a:bodyPr>
          <a:lstStyle>
            <a:lvl1pPr algn="l">
              <a:defRPr sz="1800"/>
            </a:lvl1pPr>
          </a:lstStyle>
          <a:p>
            <a:r>
              <a:rPr lang="en-US"/>
              <a:t>Click to edit Master title style</a:t>
            </a:r>
          </a:p>
        </p:txBody>
      </p:sp>
      <p:sp>
        <p:nvSpPr>
          <p:cNvPr id="3" name="Content Placeholder 2"/>
          <p:cNvSpPr>
            <a:spLocks noGrp="1"/>
          </p:cNvSpPr>
          <p:nvPr>
            <p:ph idx="1"/>
          </p:nvPr>
        </p:nvSpPr>
        <p:spPr>
          <a:xfrm>
            <a:off x="3840115" y="604363"/>
            <a:ext cx="4084709" cy="393309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477742" y="2389616"/>
            <a:ext cx="1998271" cy="1789798"/>
          </a:xfrm>
        </p:spPr>
        <p:txBody>
          <a:bodyPr/>
          <a:lstStyle>
            <a:lvl1pPr marL="0" indent="0" algn="l">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12/9/2021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2969033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9" name="Rectangle 18"/>
          <p:cNvSpPr/>
          <p:nvPr/>
        </p:nvSpPr>
        <p:spPr>
          <a:xfrm>
            <a:off x="753359" y="0"/>
            <a:ext cx="7779237" cy="51435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Rectangle 19"/>
          <p:cNvSpPr/>
          <p:nvPr/>
        </p:nvSpPr>
        <p:spPr>
          <a:xfrm>
            <a:off x="8532996" y="0"/>
            <a:ext cx="20574" cy="51435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5060296" y="2422"/>
            <a:ext cx="3472301" cy="5143500"/>
          </a:xfrm>
          <a:solidFill>
            <a:schemeClr val="tx1">
              <a:alpha val="10000"/>
            </a:schemeClr>
          </a:solidFill>
          <a:ln w="9525" cap="sq">
            <a:noFill/>
            <a:miter lim="800000"/>
          </a:ln>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21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p>
        </p:txBody>
      </p:sp>
      <p:sp>
        <p:nvSpPr>
          <p:cNvPr id="10" name="TextBox 9"/>
          <p:cNvSpPr txBox="1"/>
          <p:nvPr/>
        </p:nvSpPr>
        <p:spPr>
          <a:xfrm>
            <a:off x="1166015" y="845662"/>
            <a:ext cx="311727" cy="300082"/>
          </a:xfrm>
          <a:prstGeom prst="rect">
            <a:avLst/>
          </a:prstGeom>
          <a:noFill/>
        </p:spPr>
        <p:txBody>
          <a:bodyPr wrap="square" rtlCol="0">
            <a:spAutoFit/>
          </a:bodyPr>
          <a:lstStyle/>
          <a:p>
            <a:pPr algn="r"/>
            <a:r>
              <a:rPr lang="en-US" sz="1350">
                <a:solidFill>
                  <a:schemeClr val="accent6"/>
                </a:solidFill>
                <a:latin typeface="Wingdings 3" panose="05040102010807070707" pitchFamily="18" charset="2"/>
              </a:rPr>
              <a:t>z</a:t>
            </a:r>
            <a:endParaRPr lang="en-US" sz="750">
              <a:solidFill>
                <a:schemeClr val="accent6"/>
              </a:solidFill>
              <a:latin typeface="MS Shell Dlg 2" panose="020B0604030504040204" pitchFamily="34" charset="0"/>
            </a:endParaRPr>
          </a:p>
        </p:txBody>
      </p:sp>
      <p:sp>
        <p:nvSpPr>
          <p:cNvPr id="2" name="Title 1"/>
          <p:cNvSpPr>
            <a:spLocks noGrp="1"/>
          </p:cNvSpPr>
          <p:nvPr>
            <p:ph type="title"/>
          </p:nvPr>
        </p:nvSpPr>
        <p:spPr>
          <a:xfrm>
            <a:off x="1478430" y="961839"/>
            <a:ext cx="2978240" cy="1425355"/>
          </a:xfrm>
        </p:spPr>
        <p:txBody>
          <a:bodyPr anchor="b">
            <a:normAutofit/>
          </a:bodyPr>
          <a:lstStyle>
            <a:lvl1pPr algn="l">
              <a:defRPr sz="2400"/>
            </a:lvl1pPr>
          </a:lstStyle>
          <a:p>
            <a:r>
              <a:rPr lang="en-US"/>
              <a:t>Click to edit Master title style</a:t>
            </a:r>
          </a:p>
        </p:txBody>
      </p:sp>
      <p:sp>
        <p:nvSpPr>
          <p:cNvPr id="4" name="Text Placeholder 3"/>
          <p:cNvSpPr>
            <a:spLocks noGrp="1"/>
          </p:cNvSpPr>
          <p:nvPr>
            <p:ph type="body" sz="half" idx="2"/>
          </p:nvPr>
        </p:nvSpPr>
        <p:spPr>
          <a:xfrm>
            <a:off x="1477741" y="2387196"/>
            <a:ext cx="2978906" cy="1789796"/>
          </a:xfrm>
        </p:spPr>
        <p:txBody>
          <a:bodyPr>
            <a:normAutofit/>
          </a:bodyPr>
          <a:lstStyle>
            <a:lvl1pPr marL="0" indent="0" algn="l">
              <a:buNone/>
              <a:defRPr sz="15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12/9/2021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30413274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18" name="Picture 17"/>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123846" y="1578901"/>
            <a:ext cx="7020154" cy="3564599"/>
          </a:xfrm>
          <a:prstGeom prst="rect">
            <a:avLst/>
          </a:prstGeom>
        </p:spPr>
      </p:pic>
      <p:pic>
        <p:nvPicPr>
          <p:cNvPr id="15" name="Picture 14"/>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1" y="0"/>
            <a:ext cx="9142400" cy="5143500"/>
          </a:xfrm>
          <a:prstGeom prst="rect">
            <a:avLst/>
          </a:prstGeom>
        </p:spPr>
      </p:pic>
      <p:sp>
        <p:nvSpPr>
          <p:cNvPr id="8" name="Rectangle 7"/>
          <p:cNvSpPr/>
          <p:nvPr/>
        </p:nvSpPr>
        <p:spPr>
          <a:xfrm>
            <a:off x="0" y="0"/>
            <a:ext cx="723131"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958857" y="606042"/>
            <a:ext cx="5968748" cy="807922"/>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p:cNvSpPr>
            <a:spLocks noGrp="1"/>
          </p:cNvSpPr>
          <p:nvPr>
            <p:ph type="body" idx="1"/>
          </p:nvPr>
        </p:nvSpPr>
        <p:spPr>
          <a:xfrm>
            <a:off x="2080199" y="1539087"/>
            <a:ext cx="5847405" cy="299837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rot="5400000">
            <a:off x="-607549" y="3952953"/>
            <a:ext cx="1997047" cy="137160"/>
          </a:xfrm>
          <a:prstGeom prst="rect">
            <a:avLst/>
          </a:prstGeom>
        </p:spPr>
        <p:txBody>
          <a:bodyPr vert="horz" lIns="91440" tIns="18288" rIns="91440" bIns="45720" rtlCol="0" anchor="t"/>
          <a:lstStyle>
            <a:lvl1pPr algn="r">
              <a:defRPr sz="600">
                <a:solidFill>
                  <a:schemeClr val="tx1">
                    <a:tint val="75000"/>
                  </a:schemeClr>
                </a:solidFill>
                <a:latin typeface="+mn-lt"/>
              </a:defRPr>
            </a:lvl1pPr>
          </a:lstStyle>
          <a:p>
            <a:fld id="{B61BEF0D-F0BB-DE4B-95CE-6DB70DBA9567}" type="datetimeFigureOut">
              <a:rPr lang="en-US" smtClean="0"/>
              <a:pPr/>
              <a:t>12/9/2021</a:t>
            </a:fld>
            <a:endParaRPr lang="en-US"/>
          </a:p>
        </p:txBody>
      </p:sp>
      <p:sp>
        <p:nvSpPr>
          <p:cNvPr id="5" name="Footer Placeholder 4"/>
          <p:cNvSpPr>
            <a:spLocks noGrp="1"/>
          </p:cNvSpPr>
          <p:nvPr>
            <p:ph type="ftr" sz="quarter" idx="3"/>
          </p:nvPr>
        </p:nvSpPr>
        <p:spPr>
          <a:xfrm rot="5400000">
            <a:off x="-1677848" y="2745858"/>
            <a:ext cx="4414014" cy="134382"/>
          </a:xfrm>
          <a:prstGeom prst="rect">
            <a:avLst/>
          </a:prstGeom>
        </p:spPr>
        <p:txBody>
          <a:bodyPr vert="horz" lIns="91440" tIns="45720" rIns="91440" bIns="18288" rtlCol="0" anchor="b"/>
          <a:lstStyle>
            <a:lvl1pPr algn="r">
              <a:defRPr sz="6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18806" y="123445"/>
            <a:ext cx="477545" cy="242138"/>
          </a:xfrm>
          <a:prstGeom prst="rect">
            <a:avLst/>
          </a:prstGeom>
        </p:spPr>
        <p:txBody>
          <a:bodyPr vert="horz" lIns="91440" tIns="45720" rIns="45720" bIns="45720" rtlCol="0" anchor="ctr"/>
          <a:lstStyle>
            <a:lvl1pPr algn="r">
              <a:defRPr sz="1350">
                <a:solidFill>
                  <a:schemeClr val="tx1">
                    <a:tint val="75000"/>
                  </a:schemeClr>
                </a:solidFill>
              </a:defRPr>
            </a:lvl1pPr>
          </a:lstStyle>
          <a:p>
            <a:fld id="{D57F1E4F-1CFF-5643-939E-217C01CDF565}" type="slidenum">
              <a:rPr lang="en-US" smtClean="0"/>
              <a:pPr/>
              <a:t>‹#›</a:t>
            </a:fld>
            <a:endParaRPr lang="en-US"/>
          </a:p>
        </p:txBody>
      </p:sp>
      <p:sp>
        <p:nvSpPr>
          <p:cNvPr id="57" name="Rectangle 56"/>
          <p:cNvSpPr/>
          <p:nvPr/>
        </p:nvSpPr>
        <p:spPr>
          <a:xfrm>
            <a:off x="721532" y="0"/>
            <a:ext cx="34289" cy="51435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505369971"/>
      </p:ext>
    </p:extLst>
  </p:cSld>
  <p:clrMap bg1="dk1" tx1="lt1" bg2="dk2" tx2="lt2" accent1="accent1" accent2="accent2" accent3="accent3" accent4="accent4" accent5="accent5" accent6="accent6" hlink="hlink" folHlink="folHlink"/>
  <p:sldLayoutIdLst>
    <p:sldLayoutId id="2147483794" r:id="rId1"/>
    <p:sldLayoutId id="2147483795" r:id="rId2"/>
    <p:sldLayoutId id="2147483796" r:id="rId3"/>
    <p:sldLayoutId id="2147483797" r:id="rId4"/>
    <p:sldLayoutId id="2147483798" r:id="rId5"/>
    <p:sldLayoutId id="2147483799" r:id="rId6"/>
    <p:sldLayoutId id="2147483800" r:id="rId7"/>
    <p:sldLayoutId id="2147483801" r:id="rId8"/>
    <p:sldLayoutId id="2147483802" r:id="rId9"/>
    <p:sldLayoutId id="2147483803" r:id="rId10"/>
    <p:sldLayoutId id="2147483804" r:id="rId11"/>
    <p:sldLayoutId id="2147483805" r:id="rId12"/>
  </p:sldLayoutIdLst>
  <p:txStyles>
    <p:titleStyle>
      <a:lvl1pPr algn="r" defTabSz="685800" rtl="0" eaLnBrk="1" latinLnBrk="0" hangingPunct="1">
        <a:lnSpc>
          <a:spcPct val="90000"/>
        </a:lnSpc>
        <a:spcBef>
          <a:spcPct val="0"/>
        </a:spcBef>
        <a:buNone/>
        <a:defRPr sz="2550" b="0" i="0" kern="1200" cap="none">
          <a:solidFill>
            <a:schemeClr val="tx1"/>
          </a:solidFill>
          <a:effectLst/>
          <a:latin typeface="+mj-lt"/>
          <a:ea typeface="+mj-ea"/>
          <a:cs typeface="+mj-cs"/>
        </a:defRPr>
      </a:lvl1pPr>
    </p:titleStyle>
    <p:bodyStyle>
      <a:lvl1pPr marL="258366" indent="-253746"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1500" kern="1200">
          <a:solidFill>
            <a:schemeClr val="tx1"/>
          </a:solidFill>
          <a:effectLst/>
          <a:latin typeface="+mn-lt"/>
          <a:ea typeface="+mn-ea"/>
          <a:cs typeface="+mn-cs"/>
        </a:defRPr>
      </a:lvl1pPr>
      <a:lvl2pPr marL="596504" indent="-253746"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1350" kern="1200">
          <a:solidFill>
            <a:schemeClr val="tx1"/>
          </a:solidFill>
          <a:effectLst/>
          <a:latin typeface="+mn-lt"/>
          <a:ea typeface="+mn-ea"/>
          <a:cs typeface="+mn-cs"/>
        </a:defRPr>
      </a:lvl2pPr>
      <a:lvl3pPr marL="944166" indent="-253746"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3pPr>
      <a:lvl4pPr marL="1282304" indent="-253746"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1050" kern="1200">
          <a:solidFill>
            <a:schemeClr val="tx1"/>
          </a:solidFill>
          <a:effectLst/>
          <a:latin typeface="+mn-lt"/>
          <a:ea typeface="+mn-ea"/>
          <a:cs typeface="+mn-cs"/>
        </a:defRPr>
      </a:lvl4pPr>
      <a:lvl5pPr marL="1629966" indent="-253746"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900" kern="1200">
          <a:solidFill>
            <a:schemeClr val="tx1"/>
          </a:solidFill>
          <a:effectLst/>
          <a:latin typeface="+mn-lt"/>
          <a:ea typeface="+mn-ea"/>
          <a:cs typeface="+mn-cs"/>
        </a:defRPr>
      </a:lvl5pPr>
      <a:lvl6pPr marL="1981962" indent="-253746"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900" kern="1200">
          <a:solidFill>
            <a:schemeClr val="tx1"/>
          </a:solidFill>
          <a:effectLst/>
          <a:latin typeface="+mn-lt"/>
          <a:ea typeface="+mn-ea"/>
          <a:cs typeface="+mn-cs"/>
        </a:defRPr>
      </a:lvl6pPr>
      <a:lvl7pPr marL="2331720" indent="-253746"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900" kern="1200">
          <a:solidFill>
            <a:schemeClr val="tx1"/>
          </a:solidFill>
          <a:effectLst/>
          <a:latin typeface="+mn-lt"/>
          <a:ea typeface="+mn-ea"/>
          <a:cs typeface="+mn-cs"/>
        </a:defRPr>
      </a:lvl7pPr>
      <a:lvl8pPr marL="2681478" indent="-253746"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900" kern="1200">
          <a:solidFill>
            <a:schemeClr val="tx1"/>
          </a:solidFill>
          <a:effectLst/>
          <a:latin typeface="+mn-lt"/>
          <a:ea typeface="+mn-ea"/>
          <a:cs typeface="+mn-cs"/>
        </a:defRPr>
      </a:lvl8pPr>
      <a:lvl9pPr marL="3031236" indent="-253746"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900" kern="1200">
          <a:solidFill>
            <a:schemeClr val="tx1"/>
          </a:solidFill>
          <a:effectLst/>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9.xml"/><Relationship Id="rId5" Type="http://schemas.openxmlformats.org/officeDocument/2006/relationships/image" Target="../media/image13.png"/><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72;p13">
            <a:extLst>
              <a:ext uri="{FF2B5EF4-FFF2-40B4-BE49-F238E27FC236}">
                <a16:creationId xmlns:a16="http://schemas.microsoft.com/office/drawing/2014/main" id="{4289512F-5FA9-476B-82B3-E1E693CC35CE}"/>
              </a:ext>
            </a:extLst>
          </p:cNvPr>
          <p:cNvSpPr txBox="1">
            <a:spLocks noGrp="1"/>
          </p:cNvSpPr>
          <p:nvPr>
            <p:ph type="ctrTitle"/>
          </p:nvPr>
        </p:nvSpPr>
        <p:spPr>
          <a:xfrm>
            <a:off x="737668" y="333046"/>
            <a:ext cx="5953218" cy="1564909"/>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sz="2800"/>
              <a:t>Topic</a:t>
            </a:r>
            <a:br>
              <a:rPr lang="en-IN" sz="3200"/>
            </a:br>
            <a:r>
              <a:rPr lang="en-IN"/>
              <a:t>Olfactory Sensing</a:t>
            </a:r>
          </a:p>
        </p:txBody>
      </p:sp>
      <p:sp>
        <p:nvSpPr>
          <p:cNvPr id="5" name="Google Shape;73;p13">
            <a:extLst>
              <a:ext uri="{FF2B5EF4-FFF2-40B4-BE49-F238E27FC236}">
                <a16:creationId xmlns:a16="http://schemas.microsoft.com/office/drawing/2014/main" id="{C15731FA-F381-49E0-81E4-BB3241854C91}"/>
              </a:ext>
            </a:extLst>
          </p:cNvPr>
          <p:cNvSpPr txBox="1">
            <a:spLocks/>
          </p:cNvSpPr>
          <p:nvPr/>
        </p:nvSpPr>
        <p:spPr>
          <a:xfrm>
            <a:off x="1979642" y="2571750"/>
            <a:ext cx="3241390" cy="1241425"/>
          </a:xfrm>
          <a:prstGeom prst="rect">
            <a:avLst/>
          </a:prstGeom>
        </p:spPr>
        <p:txBody>
          <a:bodyPr spcFirstLastPara="1" vert="horz" wrap="square" lIns="91425" tIns="91425" rIns="91425" bIns="91425" rtlCol="0" anchor="t" anchorCtr="0">
            <a:noAutofit/>
          </a:bodyPr>
          <a:lstStyle>
            <a:lvl1pPr marL="258366" indent="-253746"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1500" kern="1200">
                <a:solidFill>
                  <a:schemeClr val="tx1"/>
                </a:solidFill>
                <a:effectLst/>
                <a:latin typeface="+mn-lt"/>
                <a:ea typeface="+mn-ea"/>
                <a:cs typeface="+mn-cs"/>
              </a:defRPr>
            </a:lvl1pPr>
            <a:lvl2pPr marL="596504" indent="-253746"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1350" kern="1200">
                <a:solidFill>
                  <a:schemeClr val="tx1"/>
                </a:solidFill>
                <a:effectLst/>
                <a:latin typeface="+mn-lt"/>
                <a:ea typeface="+mn-ea"/>
                <a:cs typeface="+mn-cs"/>
              </a:defRPr>
            </a:lvl2pPr>
            <a:lvl3pPr marL="944166" indent="-253746"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3pPr>
            <a:lvl4pPr marL="1282304" indent="-253746"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1050" kern="1200">
                <a:solidFill>
                  <a:schemeClr val="tx1"/>
                </a:solidFill>
                <a:effectLst/>
                <a:latin typeface="+mn-lt"/>
                <a:ea typeface="+mn-ea"/>
                <a:cs typeface="+mn-cs"/>
              </a:defRPr>
            </a:lvl4pPr>
            <a:lvl5pPr marL="1629966" indent="-253746"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900" kern="1200">
                <a:solidFill>
                  <a:schemeClr val="tx1"/>
                </a:solidFill>
                <a:effectLst/>
                <a:latin typeface="+mn-lt"/>
                <a:ea typeface="+mn-ea"/>
                <a:cs typeface="+mn-cs"/>
              </a:defRPr>
            </a:lvl5pPr>
            <a:lvl6pPr marL="1981962" indent="-253746"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900" kern="1200">
                <a:solidFill>
                  <a:schemeClr val="tx1"/>
                </a:solidFill>
                <a:effectLst/>
                <a:latin typeface="+mn-lt"/>
                <a:ea typeface="+mn-ea"/>
                <a:cs typeface="+mn-cs"/>
              </a:defRPr>
            </a:lvl6pPr>
            <a:lvl7pPr marL="2331720" indent="-253746"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900" kern="1200">
                <a:solidFill>
                  <a:schemeClr val="tx1"/>
                </a:solidFill>
                <a:effectLst/>
                <a:latin typeface="+mn-lt"/>
                <a:ea typeface="+mn-ea"/>
                <a:cs typeface="+mn-cs"/>
              </a:defRPr>
            </a:lvl7pPr>
            <a:lvl8pPr marL="2681478" indent="-253746"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900" kern="1200">
                <a:solidFill>
                  <a:schemeClr val="tx1"/>
                </a:solidFill>
                <a:effectLst/>
                <a:latin typeface="+mn-lt"/>
                <a:ea typeface="+mn-ea"/>
                <a:cs typeface="+mn-cs"/>
              </a:defRPr>
            </a:lvl8pPr>
            <a:lvl9pPr marL="3031236" indent="-253746"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900" kern="1200">
                <a:solidFill>
                  <a:schemeClr val="tx1"/>
                </a:solidFill>
                <a:effectLst/>
                <a:latin typeface="+mn-lt"/>
                <a:ea typeface="+mn-ea"/>
                <a:cs typeface="+mn-cs"/>
              </a:defRPr>
            </a:lvl9pPr>
          </a:lstStyle>
          <a:p>
            <a:pPr marL="0" indent="0" algn="ctr">
              <a:lnSpc>
                <a:spcPct val="100000"/>
              </a:lnSpc>
              <a:spcBef>
                <a:spcPts val="0"/>
              </a:spcBef>
              <a:spcAft>
                <a:spcPts val="0"/>
              </a:spcAft>
              <a:buFont typeface="Wingdings" panose="05000000000000000000" pitchFamily="2" charset="2"/>
              <a:buNone/>
            </a:pPr>
            <a:r>
              <a:rPr lang="en-IN" sz="2000" b="1">
                <a:solidFill>
                  <a:schemeClr val="lt1"/>
                </a:solidFill>
              </a:rPr>
              <a:t>Team 15</a:t>
            </a:r>
          </a:p>
          <a:p>
            <a:pPr marL="0" indent="0" algn="ctr">
              <a:lnSpc>
                <a:spcPct val="50000"/>
              </a:lnSpc>
              <a:spcBef>
                <a:spcPts val="1600"/>
              </a:spcBef>
              <a:spcAft>
                <a:spcPts val="0"/>
              </a:spcAft>
              <a:buFont typeface="Wingdings" panose="05000000000000000000" pitchFamily="2" charset="2"/>
              <a:buNone/>
            </a:pPr>
            <a:r>
              <a:rPr lang="en-IN" sz="1600" b="1">
                <a:solidFill>
                  <a:schemeClr val="lt1"/>
                </a:solidFill>
              </a:rPr>
              <a:t>Palash Sharma (2019101082)</a:t>
            </a:r>
          </a:p>
          <a:p>
            <a:pPr marL="0" indent="0" algn="ctr">
              <a:lnSpc>
                <a:spcPct val="50000"/>
              </a:lnSpc>
              <a:spcBef>
                <a:spcPts val="1600"/>
              </a:spcBef>
              <a:spcAft>
                <a:spcPts val="0"/>
              </a:spcAft>
              <a:buFont typeface="Wingdings" panose="05000000000000000000" pitchFamily="2" charset="2"/>
              <a:buNone/>
            </a:pPr>
            <a:r>
              <a:rPr lang="en-IN" sz="1600" b="1">
                <a:solidFill>
                  <a:schemeClr val="lt1"/>
                </a:solidFill>
              </a:rPr>
              <a:t>Archit Jain (2019101053)</a:t>
            </a:r>
          </a:p>
          <a:p>
            <a:pPr marL="0" indent="0" algn="ctr">
              <a:lnSpc>
                <a:spcPct val="50000"/>
              </a:lnSpc>
              <a:spcBef>
                <a:spcPts val="1600"/>
              </a:spcBef>
              <a:spcAft>
                <a:spcPts val="0"/>
              </a:spcAft>
              <a:buFont typeface="Wingdings" panose="05000000000000000000" pitchFamily="2" charset="2"/>
              <a:buNone/>
            </a:pPr>
            <a:r>
              <a:rPr lang="en-IN" sz="1600" b="1">
                <a:solidFill>
                  <a:schemeClr val="lt1"/>
                </a:solidFill>
              </a:rPr>
              <a:t>Pulkit Gupta(2019101078)</a:t>
            </a:r>
          </a:p>
          <a:p>
            <a:pPr marL="0" indent="0" algn="ctr">
              <a:lnSpc>
                <a:spcPct val="50000"/>
              </a:lnSpc>
              <a:spcBef>
                <a:spcPts val="1600"/>
              </a:spcBef>
              <a:spcAft>
                <a:spcPts val="0"/>
              </a:spcAft>
              <a:buFont typeface="Wingdings" panose="05000000000000000000" pitchFamily="2" charset="2"/>
              <a:buNone/>
            </a:pPr>
            <a:r>
              <a:rPr lang="en-IN" sz="1600" b="1">
                <a:solidFill>
                  <a:schemeClr val="lt1"/>
                </a:solidFill>
              </a:rPr>
              <a:t>Aryan Jain (2019101056)</a:t>
            </a:r>
          </a:p>
          <a:p>
            <a:pPr marL="0" indent="0" algn="ctr">
              <a:lnSpc>
                <a:spcPct val="50000"/>
              </a:lnSpc>
              <a:spcBef>
                <a:spcPts val="1600"/>
              </a:spcBef>
              <a:spcAft>
                <a:spcPts val="1600"/>
              </a:spcAft>
              <a:buFont typeface="Wingdings" panose="05000000000000000000" pitchFamily="2" charset="2"/>
              <a:buNone/>
            </a:pPr>
            <a:r>
              <a:rPr lang="en-IN" sz="1600" b="1">
                <a:solidFill>
                  <a:schemeClr val="lt1"/>
                </a:solidFill>
              </a:rPr>
              <a:t>Bhavya Jain (2019101095)</a:t>
            </a:r>
          </a:p>
        </p:txBody>
      </p:sp>
      <p:sp>
        <p:nvSpPr>
          <p:cNvPr id="6" name="Google Shape;74;p13">
            <a:extLst>
              <a:ext uri="{FF2B5EF4-FFF2-40B4-BE49-F238E27FC236}">
                <a16:creationId xmlns:a16="http://schemas.microsoft.com/office/drawing/2014/main" id="{B2A8642E-C6AB-4A80-B946-1D2743C35A61}"/>
              </a:ext>
            </a:extLst>
          </p:cNvPr>
          <p:cNvSpPr txBox="1"/>
          <p:nvPr/>
        </p:nvSpPr>
        <p:spPr>
          <a:xfrm>
            <a:off x="6526967" y="1819892"/>
            <a:ext cx="2824557" cy="2369849"/>
          </a:xfrm>
          <a:prstGeom prst="rect">
            <a:avLst/>
          </a:prstGeom>
          <a:noFill/>
          <a:ln>
            <a:noFill/>
          </a:ln>
        </p:spPr>
        <p:txBody>
          <a:bodyPr spcFirstLastPara="1" wrap="square" lIns="91425" tIns="91425" rIns="91425" bIns="91425" anchor="t" anchorCtr="0">
            <a:spAutoFit/>
          </a:bodyPr>
          <a:lstStyle/>
          <a:p>
            <a:pPr marL="0" lvl="0" indent="0" algn="ctr" rtl="0">
              <a:lnSpc>
                <a:spcPct val="50000"/>
              </a:lnSpc>
              <a:spcBef>
                <a:spcPts val="0"/>
              </a:spcBef>
              <a:spcAft>
                <a:spcPts val="0"/>
              </a:spcAft>
              <a:buNone/>
            </a:pPr>
            <a:r>
              <a:rPr lang="en" sz="2000" b="1">
                <a:solidFill>
                  <a:schemeClr val="bg1"/>
                </a:solidFill>
                <a:latin typeface="Lato"/>
                <a:ea typeface="Lato"/>
                <a:cs typeface="Lato"/>
                <a:sym typeface="Lato"/>
              </a:rPr>
              <a:t>Professor</a:t>
            </a:r>
            <a:endParaRPr sz="2000" b="1">
              <a:solidFill>
                <a:schemeClr val="bg1"/>
              </a:solidFill>
              <a:latin typeface="Lato"/>
              <a:ea typeface="Lato"/>
              <a:cs typeface="Lato"/>
              <a:sym typeface="Lato"/>
            </a:endParaRPr>
          </a:p>
          <a:p>
            <a:pPr marL="0" lvl="0" indent="0" algn="ctr" rtl="0">
              <a:lnSpc>
                <a:spcPct val="50000"/>
              </a:lnSpc>
              <a:spcBef>
                <a:spcPts val="1600"/>
              </a:spcBef>
              <a:spcAft>
                <a:spcPts val="0"/>
              </a:spcAft>
              <a:buNone/>
            </a:pPr>
            <a:r>
              <a:rPr lang="en">
                <a:solidFill>
                  <a:schemeClr val="bg1"/>
                </a:solidFill>
                <a:latin typeface="Lato"/>
                <a:ea typeface="Lato"/>
                <a:cs typeface="Lato"/>
                <a:sym typeface="Lato"/>
              </a:rPr>
              <a:t>Syed Azeemuddin</a:t>
            </a:r>
          </a:p>
          <a:p>
            <a:pPr marL="0" lvl="0" indent="0" algn="ctr" rtl="0">
              <a:lnSpc>
                <a:spcPct val="50000"/>
              </a:lnSpc>
              <a:spcBef>
                <a:spcPts val="1600"/>
              </a:spcBef>
              <a:spcAft>
                <a:spcPts val="0"/>
              </a:spcAft>
              <a:buNone/>
            </a:pPr>
            <a:endParaRPr sz="2400" b="1">
              <a:solidFill>
                <a:schemeClr val="bg1"/>
              </a:solidFill>
              <a:latin typeface="Lato"/>
              <a:ea typeface="Lato"/>
              <a:cs typeface="Lato"/>
              <a:sym typeface="Lato"/>
            </a:endParaRPr>
          </a:p>
          <a:p>
            <a:pPr marL="0" lvl="0" indent="0" algn="ctr" rtl="0">
              <a:lnSpc>
                <a:spcPct val="50000"/>
              </a:lnSpc>
              <a:spcBef>
                <a:spcPts val="1600"/>
              </a:spcBef>
              <a:spcAft>
                <a:spcPts val="0"/>
              </a:spcAft>
              <a:buNone/>
            </a:pPr>
            <a:r>
              <a:rPr lang="en-IN" sz="2000" b="1">
                <a:solidFill>
                  <a:schemeClr val="bg1"/>
                </a:solidFill>
                <a:latin typeface="Lato"/>
                <a:ea typeface="Lato"/>
                <a:cs typeface="Lato"/>
                <a:sym typeface="Lato"/>
              </a:rPr>
              <a:t>Teaching Assistant</a:t>
            </a:r>
          </a:p>
          <a:p>
            <a:pPr algn="ctr">
              <a:lnSpc>
                <a:spcPct val="50000"/>
              </a:lnSpc>
              <a:spcBef>
                <a:spcPts val="1600"/>
              </a:spcBef>
              <a:spcAft>
                <a:spcPts val="1600"/>
              </a:spcAft>
              <a:buClr>
                <a:schemeClr val="dk2"/>
              </a:buClr>
              <a:buSzPts val="1100"/>
            </a:pPr>
            <a:r>
              <a:rPr lang="en-IN" err="1">
                <a:solidFill>
                  <a:schemeClr val="bg1"/>
                </a:solidFill>
                <a:latin typeface="Lato"/>
                <a:ea typeface="Lato"/>
                <a:cs typeface="Lato"/>
                <a:sym typeface="Lato"/>
              </a:rPr>
              <a:t>Giri</a:t>
            </a:r>
            <a:r>
              <a:rPr lang="en-IN">
                <a:solidFill>
                  <a:schemeClr val="bg1"/>
                </a:solidFill>
                <a:latin typeface="Lato"/>
                <a:ea typeface="Lato"/>
                <a:cs typeface="Lato"/>
                <a:sym typeface="Lato"/>
              </a:rPr>
              <a:t> Prasath</a:t>
            </a:r>
            <a:endParaRPr lang="en-IN">
              <a:solidFill>
                <a:schemeClr val="bg1"/>
              </a:solidFill>
              <a:latin typeface="Lato"/>
              <a:ea typeface="Lato"/>
              <a:cs typeface="Lato"/>
            </a:endParaRPr>
          </a:p>
          <a:p>
            <a:pPr marL="0" lvl="0" indent="0" algn="ctr" rtl="0">
              <a:lnSpc>
                <a:spcPct val="50000"/>
              </a:lnSpc>
              <a:spcBef>
                <a:spcPts val="1600"/>
              </a:spcBef>
              <a:spcAft>
                <a:spcPts val="0"/>
              </a:spcAft>
              <a:buNone/>
            </a:pPr>
            <a:endParaRPr sz="2400" b="1">
              <a:solidFill>
                <a:schemeClr val="bg1"/>
              </a:solidFill>
              <a:latin typeface="Lato"/>
              <a:ea typeface="Lato"/>
              <a:cs typeface="Lato"/>
              <a:sym typeface="Lato"/>
            </a:endParaRPr>
          </a:p>
        </p:txBody>
      </p:sp>
    </p:spTree>
    <p:extLst>
      <p:ext uri="{BB962C8B-B14F-4D97-AF65-F5344CB8AC3E}">
        <p14:creationId xmlns:p14="http://schemas.microsoft.com/office/powerpoint/2010/main" val="76782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45D140-35CF-4D37-BC5D-BDA8BBB61307}"/>
              </a:ext>
            </a:extLst>
          </p:cNvPr>
          <p:cNvSpPr>
            <a:spLocks noGrp="1"/>
          </p:cNvSpPr>
          <p:nvPr>
            <p:ph type="title"/>
          </p:nvPr>
        </p:nvSpPr>
        <p:spPr>
          <a:xfrm>
            <a:off x="1731832" y="561899"/>
            <a:ext cx="6396867" cy="730873"/>
          </a:xfrm>
        </p:spPr>
        <p:txBody>
          <a:bodyPr>
            <a:normAutofit/>
          </a:bodyPr>
          <a:lstStyle/>
          <a:p>
            <a:pPr algn="l"/>
            <a:r>
              <a:rPr lang="en-US" sz="4000">
                <a:cs typeface="Arial"/>
              </a:rPr>
              <a:t>Interoperability - oneM2M</a:t>
            </a:r>
          </a:p>
        </p:txBody>
      </p:sp>
      <p:sp>
        <p:nvSpPr>
          <p:cNvPr id="3" name="Content Placeholder 2">
            <a:extLst>
              <a:ext uri="{FF2B5EF4-FFF2-40B4-BE49-F238E27FC236}">
                <a16:creationId xmlns:a16="http://schemas.microsoft.com/office/drawing/2014/main" id="{07409B4D-D502-48CF-B333-FBDC1764FA75}"/>
              </a:ext>
            </a:extLst>
          </p:cNvPr>
          <p:cNvSpPr>
            <a:spLocks noGrp="1"/>
          </p:cNvSpPr>
          <p:nvPr>
            <p:ph idx="1"/>
          </p:nvPr>
        </p:nvSpPr>
        <p:spPr>
          <a:xfrm>
            <a:off x="1569396" y="1476025"/>
            <a:ext cx="5847405" cy="2998371"/>
          </a:xfrm>
        </p:spPr>
        <p:txBody>
          <a:bodyPr>
            <a:normAutofit/>
          </a:bodyPr>
          <a:lstStyle/>
          <a:p>
            <a:r>
              <a:rPr lang="en-US"/>
              <a:t>Used oneM2M server to enable interoperable and secure service.</a:t>
            </a:r>
          </a:p>
          <a:p>
            <a:r>
              <a:rPr lang="en-IN" b="0" i="0">
                <a:effectLst/>
                <a:latin typeface="Inter"/>
              </a:rPr>
              <a:t>String CSE_IP </a:t>
            </a:r>
            <a:r>
              <a:rPr lang="en-IN">
                <a:latin typeface="Inter"/>
              </a:rPr>
              <a:t>- </a:t>
            </a:r>
            <a:r>
              <a:rPr lang="en-IN" b="0" i="0">
                <a:effectLst/>
                <a:latin typeface="Inter"/>
              </a:rPr>
              <a:t> “esw-onem2m.iiit.ac.in”</a:t>
            </a:r>
          </a:p>
          <a:p>
            <a:r>
              <a:rPr lang="en-IN">
                <a:latin typeface="Inter"/>
              </a:rPr>
              <a:t>String CSE_NAME</a:t>
            </a:r>
            <a:r>
              <a:rPr lang="en-IN" b="0" i="0">
                <a:effectLst/>
                <a:latin typeface="Inter"/>
              </a:rPr>
              <a:t> </a:t>
            </a:r>
            <a:r>
              <a:rPr lang="en-IN">
                <a:latin typeface="Inter"/>
              </a:rPr>
              <a:t> - “</a:t>
            </a:r>
            <a:r>
              <a:rPr lang="en-IN" b="0" i="0">
                <a:effectLst/>
                <a:latin typeface="Inter"/>
              </a:rPr>
              <a:t>in-name”</a:t>
            </a:r>
            <a:endParaRPr lang="en-US"/>
          </a:p>
          <a:p>
            <a:r>
              <a:rPr lang="en-US"/>
              <a:t>Connectivity – Wi-Fi</a:t>
            </a:r>
          </a:p>
          <a:p>
            <a:r>
              <a:rPr lang="en-US"/>
              <a:t>Data format – XML</a:t>
            </a:r>
          </a:p>
          <a:p>
            <a:r>
              <a:rPr lang="en-US"/>
              <a:t>Application Protocol – RESTful HTTP</a:t>
            </a:r>
          </a:p>
        </p:txBody>
      </p:sp>
      <p:pic>
        <p:nvPicPr>
          <p:cNvPr id="9" name="Picture 8">
            <a:extLst>
              <a:ext uri="{FF2B5EF4-FFF2-40B4-BE49-F238E27FC236}">
                <a16:creationId xmlns:a16="http://schemas.microsoft.com/office/drawing/2014/main" id="{5B0FDD6B-DD40-4485-A7F9-2449CD0A07D3}"/>
              </a:ext>
            </a:extLst>
          </p:cNvPr>
          <p:cNvPicPr>
            <a:picLocks noChangeAspect="1"/>
          </p:cNvPicPr>
          <p:nvPr/>
        </p:nvPicPr>
        <p:blipFill>
          <a:blip r:embed="rId3"/>
          <a:stretch>
            <a:fillRect/>
          </a:stretch>
        </p:blipFill>
        <p:spPr>
          <a:xfrm>
            <a:off x="5500346" y="2177891"/>
            <a:ext cx="2628353" cy="1984205"/>
          </a:xfrm>
          <a:prstGeom prst="rect">
            <a:avLst/>
          </a:prstGeom>
        </p:spPr>
      </p:pic>
      <p:sp>
        <p:nvSpPr>
          <p:cNvPr id="10" name="TextBox 9">
            <a:extLst>
              <a:ext uri="{FF2B5EF4-FFF2-40B4-BE49-F238E27FC236}">
                <a16:creationId xmlns:a16="http://schemas.microsoft.com/office/drawing/2014/main" id="{F55DA243-6208-493B-AFF4-8AE549D29732}"/>
              </a:ext>
            </a:extLst>
          </p:cNvPr>
          <p:cNvSpPr txBox="1"/>
          <p:nvPr/>
        </p:nvSpPr>
        <p:spPr>
          <a:xfrm>
            <a:off x="5899271" y="4162096"/>
            <a:ext cx="1830501" cy="276999"/>
          </a:xfrm>
          <a:prstGeom prst="rect">
            <a:avLst/>
          </a:prstGeom>
          <a:noFill/>
        </p:spPr>
        <p:txBody>
          <a:bodyPr wrap="none" rtlCol="0">
            <a:spAutoFit/>
          </a:bodyPr>
          <a:lstStyle/>
          <a:p>
            <a:r>
              <a:rPr lang="en-US" sz="1200" i="1"/>
              <a:t>oneM2M Resource Tree</a:t>
            </a:r>
            <a:endParaRPr lang="en-IN" sz="1200" i="1"/>
          </a:p>
        </p:txBody>
      </p:sp>
    </p:spTree>
    <p:extLst>
      <p:ext uri="{BB962C8B-B14F-4D97-AF65-F5344CB8AC3E}">
        <p14:creationId xmlns:p14="http://schemas.microsoft.com/office/powerpoint/2010/main" val="35328171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45D140-35CF-4D37-BC5D-BDA8BBB61307}"/>
              </a:ext>
            </a:extLst>
          </p:cNvPr>
          <p:cNvSpPr>
            <a:spLocks noGrp="1"/>
          </p:cNvSpPr>
          <p:nvPr>
            <p:ph type="title"/>
          </p:nvPr>
        </p:nvSpPr>
        <p:spPr>
          <a:xfrm>
            <a:off x="1731834" y="555592"/>
            <a:ext cx="5968748" cy="807922"/>
          </a:xfrm>
        </p:spPr>
        <p:txBody>
          <a:bodyPr>
            <a:normAutofit/>
          </a:bodyPr>
          <a:lstStyle/>
          <a:p>
            <a:pPr algn="l"/>
            <a:r>
              <a:rPr lang="en-US" sz="4800">
                <a:cs typeface="Arial"/>
              </a:rPr>
              <a:t>Security</a:t>
            </a:r>
          </a:p>
        </p:txBody>
      </p:sp>
      <p:sp>
        <p:nvSpPr>
          <p:cNvPr id="3" name="Content Placeholder 2">
            <a:extLst>
              <a:ext uri="{FF2B5EF4-FFF2-40B4-BE49-F238E27FC236}">
                <a16:creationId xmlns:a16="http://schemas.microsoft.com/office/drawing/2014/main" id="{07409B4D-D502-48CF-B333-FBDC1764FA75}"/>
              </a:ext>
            </a:extLst>
          </p:cNvPr>
          <p:cNvSpPr>
            <a:spLocks noGrp="1"/>
          </p:cNvSpPr>
          <p:nvPr>
            <p:ph idx="1"/>
          </p:nvPr>
        </p:nvSpPr>
        <p:spPr>
          <a:xfrm>
            <a:off x="1314420" y="1666405"/>
            <a:ext cx="6781068" cy="2998371"/>
          </a:xfrm>
        </p:spPr>
        <p:txBody>
          <a:bodyPr>
            <a:normAutofit/>
          </a:bodyPr>
          <a:lstStyle/>
          <a:p>
            <a:pPr marL="257810" indent="-253365"/>
            <a:r>
              <a:rPr lang="en-US"/>
              <a:t>Encryption and decryption of data using AES-ECB 128 bit.</a:t>
            </a:r>
          </a:p>
          <a:p>
            <a:pPr marL="257810" indent="-253365"/>
            <a:r>
              <a:rPr lang="en-US">
                <a:cs typeface="Arial"/>
              </a:rPr>
              <a:t>Encryption keys and user details are stored in MongoDB cloud database.</a:t>
            </a:r>
          </a:p>
          <a:p>
            <a:pPr marL="257810" indent="-253365"/>
            <a:r>
              <a:rPr lang="en-US"/>
              <a:t>User authentication in user dashboard. </a:t>
            </a:r>
            <a:endParaRPr lang="en-US">
              <a:cs typeface="Arial"/>
            </a:endParaRPr>
          </a:p>
          <a:p>
            <a:pPr marL="257810" indent="-253365"/>
            <a:r>
              <a:rPr lang="en-US"/>
              <a:t>Using HTTP protocol for sending and receiving data. </a:t>
            </a:r>
            <a:endParaRPr lang="en-US">
              <a:cs typeface="Arial"/>
            </a:endParaRPr>
          </a:p>
          <a:p>
            <a:pPr marL="257810" indent="-253365"/>
            <a:r>
              <a:rPr lang="en-US"/>
              <a:t>Using two servers one for retrieving data from OneM2M server and other for keys for decryption.</a:t>
            </a:r>
            <a:endParaRPr lang="en-US">
              <a:cs typeface="Arial"/>
            </a:endParaRPr>
          </a:p>
          <a:p>
            <a:pPr marL="257810" indent="-253365"/>
            <a:r>
              <a:rPr lang="en-US" altLang="en-US"/>
              <a:t>Used CORS for secure cross-origin requests and data transfers between browser and server.</a:t>
            </a:r>
            <a:endParaRPr lang="en-US">
              <a:cs typeface="Arial" panose="020B0604020202020204"/>
            </a:endParaRPr>
          </a:p>
          <a:p>
            <a:pPr marL="257810" indent="-253365"/>
            <a:endParaRPr lang="en-US">
              <a:cs typeface="Arial" panose="020B0604020202020204"/>
            </a:endParaRPr>
          </a:p>
        </p:txBody>
      </p:sp>
    </p:spTree>
    <p:extLst>
      <p:ext uri="{BB962C8B-B14F-4D97-AF65-F5344CB8AC3E}">
        <p14:creationId xmlns:p14="http://schemas.microsoft.com/office/powerpoint/2010/main" val="4158753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14698E-16CC-48D6-83E6-624736591079}"/>
              </a:ext>
            </a:extLst>
          </p:cNvPr>
          <p:cNvSpPr>
            <a:spLocks noGrp="1"/>
          </p:cNvSpPr>
          <p:nvPr>
            <p:ph type="title"/>
          </p:nvPr>
        </p:nvSpPr>
        <p:spPr>
          <a:xfrm>
            <a:off x="1742088" y="606042"/>
            <a:ext cx="6950143" cy="728164"/>
          </a:xfrm>
        </p:spPr>
        <p:txBody>
          <a:bodyPr>
            <a:normAutofit/>
          </a:bodyPr>
          <a:lstStyle/>
          <a:p>
            <a:pPr algn="l"/>
            <a:r>
              <a:rPr lang="en-US" sz="3200">
                <a:cs typeface="Arial"/>
              </a:rPr>
              <a:t>Data Calibration and Robustness</a:t>
            </a:r>
            <a:endParaRPr lang="en-IN" sz="1600"/>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39073558-F2E5-485E-915C-55E43A461843}"/>
                  </a:ext>
                </a:extLst>
              </p:cNvPr>
              <p:cNvSpPr>
                <a:spLocks noGrp="1"/>
              </p:cNvSpPr>
              <p:nvPr>
                <p:ph idx="1"/>
              </p:nvPr>
            </p:nvSpPr>
            <p:spPr>
              <a:xfrm>
                <a:off x="1197329" y="758442"/>
                <a:ext cx="6393767" cy="3694994"/>
              </a:xfrm>
            </p:spPr>
            <p:txBody>
              <a:bodyPr>
                <a:normAutofit/>
              </a:bodyPr>
              <a:lstStyle/>
              <a:p>
                <a:pPr marL="4620" indent="0">
                  <a:buNone/>
                </a:pPr>
                <a:endParaRPr lang="en-US" b="0" i="1">
                  <a:latin typeface="Cambria Math" panose="02040503050406030204" pitchFamily="18" charset="0"/>
                </a:endParaRPr>
              </a:p>
              <a:p>
                <a14:m>
                  <m:oMath xmlns:m="http://schemas.openxmlformats.org/officeDocument/2006/math">
                    <m:r>
                      <a:rPr lang="en-US" b="0" i="1" smtClean="0">
                        <a:latin typeface="Cambria Math" panose="02040503050406030204" pitchFamily="18" charset="0"/>
                      </a:rPr>
                      <m:t>𝑓𝑖𝑛𝑎𝑙𝑅𝑒𝑎𝑑𝑖𝑛𝑔</m:t>
                    </m:r>
                    <m:r>
                      <a:rPr lang="en-US" b="0" i="1" smtClean="0">
                        <a:latin typeface="Cambria Math" panose="02040503050406030204" pitchFamily="18" charset="0"/>
                      </a:rPr>
                      <m:t>=</m:t>
                    </m:r>
                    <m:d>
                      <m:dPr>
                        <m:ctrlPr>
                          <a:rPr lang="en-US" b="0" i="1" smtClean="0">
                            <a:latin typeface="Cambria Math" panose="02040503050406030204" pitchFamily="18" charset="0"/>
                          </a:rPr>
                        </m:ctrlPr>
                      </m:dPr>
                      <m:e>
                        <m:f>
                          <m:fPr>
                            <m:ctrlPr>
                              <a:rPr lang="en-US" b="0" i="1" smtClean="0">
                                <a:latin typeface="Cambria Math" panose="02040503050406030204" pitchFamily="18" charset="0"/>
                              </a:rPr>
                            </m:ctrlPr>
                          </m:fPr>
                          <m:num>
                            <m:r>
                              <a:rPr lang="en-US" b="0" i="1" smtClean="0">
                                <a:latin typeface="Cambria Math" panose="02040503050406030204" pitchFamily="18" charset="0"/>
                              </a:rPr>
                              <m:t>𝑎𝑛𝑎𝑙𝑜𝑔𝑅𝑒𝑎𝑑𝑖𝑛𝑔</m:t>
                            </m:r>
                          </m:num>
                          <m:den>
                            <m:r>
                              <a:rPr lang="en-US" b="0" i="1" smtClean="0">
                                <a:latin typeface="Cambria Math" panose="02040503050406030204" pitchFamily="18" charset="0"/>
                              </a:rPr>
                              <m:t>4095</m:t>
                            </m:r>
                          </m:den>
                        </m:f>
                      </m:e>
                    </m:d>
                    <m:r>
                      <a:rPr lang="en-US" b="0" i="1" smtClean="0">
                        <a:latin typeface="Cambria Math" panose="02040503050406030204" pitchFamily="18" charset="0"/>
                      </a:rPr>
                      <m:t>∗5000            (</m:t>
                    </m:r>
                    <m:r>
                      <a:rPr lang="en-US" b="0" i="1" smtClean="0">
                        <a:latin typeface="Cambria Math" panose="02040503050406030204" pitchFamily="18" charset="0"/>
                      </a:rPr>
                      <m:t>𝑖𝑛</m:t>
                    </m:r>
                    <m:r>
                      <a:rPr lang="en-US" b="0" i="1" smtClean="0">
                        <a:latin typeface="Cambria Math" panose="02040503050406030204" pitchFamily="18" charset="0"/>
                      </a:rPr>
                      <m:t> </m:t>
                    </m:r>
                    <m:r>
                      <a:rPr lang="en-US" b="0" i="1" smtClean="0">
                        <a:latin typeface="Cambria Math" panose="02040503050406030204" pitchFamily="18" charset="0"/>
                      </a:rPr>
                      <m:t>𝑚𝑉</m:t>
                    </m:r>
                    <m:r>
                      <a:rPr lang="en-US" b="0" i="1" smtClean="0">
                        <a:latin typeface="Cambria Math" panose="02040503050406030204" pitchFamily="18" charset="0"/>
                      </a:rPr>
                      <m:t>)</m:t>
                    </m:r>
                  </m:oMath>
                </a14:m>
                <a:endParaRPr lang="en-IN"/>
              </a:p>
              <a:p>
                <a:endParaRPr lang="en-IN"/>
              </a:p>
              <a:p>
                <a:r>
                  <a:rPr lang="en-IN"/>
                  <a:t>Our system is robust and can also work on batter  power</a:t>
                </a:r>
              </a:p>
              <a:p>
                <a:endParaRPr lang="en-IN"/>
              </a:p>
              <a:p>
                <a:pPr lvl="1"/>
                <a:endParaRPr lang="en-IN"/>
              </a:p>
              <a:p>
                <a:endParaRPr lang="en-IN"/>
              </a:p>
            </p:txBody>
          </p:sp>
        </mc:Choice>
        <mc:Fallback>
          <p:sp>
            <p:nvSpPr>
              <p:cNvPr id="3" name="Content Placeholder 2">
                <a:extLst>
                  <a:ext uri="{FF2B5EF4-FFF2-40B4-BE49-F238E27FC236}">
                    <a16:creationId xmlns:a16="http://schemas.microsoft.com/office/drawing/2014/main" id="{39073558-F2E5-485E-915C-55E43A461843}"/>
                  </a:ext>
                </a:extLst>
              </p:cNvPr>
              <p:cNvSpPr>
                <a:spLocks noGrp="1" noRot="1" noChangeAspect="1" noMove="1" noResize="1" noEditPoints="1" noAdjustHandles="1" noChangeArrowheads="1" noChangeShapeType="1" noTextEdit="1"/>
              </p:cNvSpPr>
              <p:nvPr>
                <p:ph idx="1"/>
              </p:nvPr>
            </p:nvSpPr>
            <p:spPr>
              <a:xfrm>
                <a:off x="1197329" y="758442"/>
                <a:ext cx="6393767" cy="3694994"/>
              </a:xfrm>
              <a:blipFill>
                <a:blip r:embed="rId3"/>
                <a:stretch>
                  <a:fillRect/>
                </a:stretch>
              </a:blipFill>
            </p:spPr>
            <p:txBody>
              <a:bodyPr/>
              <a:lstStyle/>
              <a:p>
                <a:r>
                  <a:rPr lang="en-IN">
                    <a:noFill/>
                  </a:rPr>
                  <a:t> </a:t>
                </a:r>
              </a:p>
            </p:txBody>
          </p:sp>
        </mc:Fallback>
      </mc:AlternateContent>
      <p:sp>
        <p:nvSpPr>
          <p:cNvPr id="7" name="AutoShape 2">
            <a:extLst>
              <a:ext uri="{FF2B5EF4-FFF2-40B4-BE49-F238E27FC236}">
                <a16:creationId xmlns:a16="http://schemas.microsoft.com/office/drawing/2014/main" id="{7D597B11-35D1-4878-923B-14761E4A3F66}"/>
              </a:ext>
            </a:extLst>
          </p:cNvPr>
          <p:cNvSpPr>
            <a:spLocks noChangeAspect="1" noChangeArrowheads="1"/>
          </p:cNvSpPr>
          <p:nvPr/>
        </p:nvSpPr>
        <p:spPr bwMode="auto">
          <a:xfrm>
            <a:off x="4419600" y="25717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9" name="Picture 8">
            <a:extLst>
              <a:ext uri="{FF2B5EF4-FFF2-40B4-BE49-F238E27FC236}">
                <a16:creationId xmlns:a16="http://schemas.microsoft.com/office/drawing/2014/main" id="{5F34988D-9BD5-4593-B7FF-A1407C31EB95}"/>
              </a:ext>
            </a:extLst>
          </p:cNvPr>
          <p:cNvPicPr>
            <a:picLocks noChangeAspect="1"/>
          </p:cNvPicPr>
          <p:nvPr/>
        </p:nvPicPr>
        <p:blipFill rotWithShape="1">
          <a:blip r:embed="rId4"/>
          <a:srcRect t="21529" b="21142"/>
          <a:stretch/>
        </p:blipFill>
        <p:spPr>
          <a:xfrm>
            <a:off x="1994336" y="3120867"/>
            <a:ext cx="3980795" cy="1711612"/>
          </a:xfrm>
          <a:prstGeom prst="rect">
            <a:avLst/>
          </a:prstGeom>
        </p:spPr>
      </p:pic>
    </p:spTree>
    <p:extLst>
      <p:ext uri="{BB962C8B-B14F-4D97-AF65-F5344CB8AC3E}">
        <p14:creationId xmlns:p14="http://schemas.microsoft.com/office/powerpoint/2010/main" val="30581026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3" descr="Graphical user interface&#10;&#10;Description automatically generated with medium confidence">
            <a:extLst>
              <a:ext uri="{FF2B5EF4-FFF2-40B4-BE49-F238E27FC236}">
                <a16:creationId xmlns:a16="http://schemas.microsoft.com/office/drawing/2014/main" id="{E2EDFD14-5BE2-4F8E-986C-BACD0E6506B3}"/>
              </a:ext>
            </a:extLst>
          </p:cNvPr>
          <p:cNvPicPr>
            <a:picLocks noGrp="1" noChangeAspect="1"/>
          </p:cNvPicPr>
          <p:nvPr>
            <p:ph idx="1"/>
          </p:nvPr>
        </p:nvPicPr>
        <p:blipFill rotWithShape="1">
          <a:blip r:embed="rId3"/>
          <a:srcRect r="5552" b="6570"/>
          <a:stretch/>
        </p:blipFill>
        <p:spPr>
          <a:xfrm>
            <a:off x="913765" y="901316"/>
            <a:ext cx="4017053" cy="1884610"/>
          </a:xfrm>
          <a:prstGeom prst="rect">
            <a:avLst/>
          </a:prstGeom>
        </p:spPr>
      </p:pic>
      <p:pic>
        <p:nvPicPr>
          <p:cNvPr id="8" name="Picture 7" descr="Graphical user interface, application&#10;&#10;Description automatically generated">
            <a:extLst>
              <a:ext uri="{FF2B5EF4-FFF2-40B4-BE49-F238E27FC236}">
                <a16:creationId xmlns:a16="http://schemas.microsoft.com/office/drawing/2014/main" id="{95B1548A-D8BD-4D83-BCFC-D0663197EE36}"/>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138" r="11108"/>
          <a:stretch/>
        </p:blipFill>
        <p:spPr>
          <a:xfrm>
            <a:off x="913766" y="2928610"/>
            <a:ext cx="4017053" cy="2126138"/>
          </a:xfrm>
          <a:prstGeom prst="rect">
            <a:avLst/>
          </a:prstGeom>
        </p:spPr>
      </p:pic>
      <p:sp>
        <p:nvSpPr>
          <p:cNvPr id="9" name="TextBox 8">
            <a:extLst>
              <a:ext uri="{FF2B5EF4-FFF2-40B4-BE49-F238E27FC236}">
                <a16:creationId xmlns:a16="http://schemas.microsoft.com/office/drawing/2014/main" id="{8732D290-D643-4D59-AC91-863A33D79C79}"/>
              </a:ext>
            </a:extLst>
          </p:cNvPr>
          <p:cNvSpPr txBox="1"/>
          <p:nvPr/>
        </p:nvSpPr>
        <p:spPr>
          <a:xfrm>
            <a:off x="1103586" y="215359"/>
            <a:ext cx="7394028" cy="461665"/>
          </a:xfrm>
          <a:prstGeom prst="rect">
            <a:avLst/>
          </a:prstGeom>
          <a:noFill/>
        </p:spPr>
        <p:txBody>
          <a:bodyPr wrap="square" rtlCol="0">
            <a:spAutoFit/>
          </a:bodyPr>
          <a:lstStyle/>
          <a:p>
            <a:r>
              <a:rPr lang="en-US" sz="2400" b="1"/>
              <a:t>Data visualization via User Dashboard</a:t>
            </a:r>
          </a:p>
        </p:txBody>
      </p:sp>
      <p:sp>
        <p:nvSpPr>
          <p:cNvPr id="10" name="TextBox 9">
            <a:extLst>
              <a:ext uri="{FF2B5EF4-FFF2-40B4-BE49-F238E27FC236}">
                <a16:creationId xmlns:a16="http://schemas.microsoft.com/office/drawing/2014/main" id="{682C5CAB-BB3D-4BE6-B10C-90EDAB60B52A}"/>
              </a:ext>
            </a:extLst>
          </p:cNvPr>
          <p:cNvSpPr txBox="1"/>
          <p:nvPr/>
        </p:nvSpPr>
        <p:spPr>
          <a:xfrm>
            <a:off x="5293116" y="1218548"/>
            <a:ext cx="2834641" cy="1168537"/>
          </a:xfrm>
          <a:prstGeom prst="rect">
            <a:avLst/>
          </a:prstGeom>
          <a:noFill/>
        </p:spPr>
        <p:txBody>
          <a:bodyPr wrap="square" rtlCol="0">
            <a:spAutoFit/>
          </a:bodyPr>
          <a:lstStyle/>
          <a:p>
            <a:r>
              <a:rPr lang="en-US" sz="1400"/>
              <a:t>Encrypted data from oneM2M server comes here and displayed in the from of graph and table and user can also download the data if he/she wants.</a:t>
            </a:r>
            <a:endParaRPr lang="en-IN" sz="1400"/>
          </a:p>
        </p:txBody>
      </p:sp>
      <p:pic>
        <p:nvPicPr>
          <p:cNvPr id="11" name="Picture 10" descr="Chart, line chart&#10;&#10;Description automatically generated">
            <a:extLst>
              <a:ext uri="{FF2B5EF4-FFF2-40B4-BE49-F238E27FC236}">
                <a16:creationId xmlns:a16="http://schemas.microsoft.com/office/drawing/2014/main" id="{F767BC25-E4A7-4A59-9F17-12F0818868C8}"/>
              </a:ext>
            </a:extLst>
          </p:cNvPr>
          <p:cNvPicPr>
            <a:picLocks noChangeAspect="1"/>
          </p:cNvPicPr>
          <p:nvPr/>
        </p:nvPicPr>
        <p:blipFill rotWithShape="1">
          <a:blip r:embed="rId5"/>
          <a:srcRect l="3217" t="5390" r="25424"/>
          <a:stretch/>
        </p:blipFill>
        <p:spPr>
          <a:xfrm>
            <a:off x="5190641" y="2928610"/>
            <a:ext cx="3039593" cy="2126138"/>
          </a:xfrm>
          <a:prstGeom prst="rect">
            <a:avLst/>
          </a:prstGeom>
        </p:spPr>
      </p:pic>
    </p:spTree>
    <p:extLst>
      <p:ext uri="{BB962C8B-B14F-4D97-AF65-F5344CB8AC3E}">
        <p14:creationId xmlns:p14="http://schemas.microsoft.com/office/powerpoint/2010/main" val="770451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8D460E-E5E2-47A5-91C4-3CA29F701727}"/>
              </a:ext>
            </a:extLst>
          </p:cNvPr>
          <p:cNvSpPr>
            <a:spLocks noGrp="1"/>
          </p:cNvSpPr>
          <p:nvPr>
            <p:ph type="title"/>
          </p:nvPr>
        </p:nvSpPr>
        <p:spPr>
          <a:xfrm>
            <a:off x="1764170" y="505558"/>
            <a:ext cx="5968748" cy="807922"/>
          </a:xfrm>
        </p:spPr>
        <p:txBody>
          <a:bodyPr>
            <a:normAutofit/>
          </a:bodyPr>
          <a:lstStyle/>
          <a:p>
            <a:pPr algn="l"/>
            <a:r>
              <a:rPr lang="en-US" sz="4800">
                <a:cs typeface="Arial"/>
              </a:rPr>
              <a:t>Analysis</a:t>
            </a:r>
            <a:endParaRPr lang="en-US"/>
          </a:p>
        </p:txBody>
      </p:sp>
      <p:sp>
        <p:nvSpPr>
          <p:cNvPr id="3" name="Content Placeholder 2">
            <a:extLst>
              <a:ext uri="{FF2B5EF4-FFF2-40B4-BE49-F238E27FC236}">
                <a16:creationId xmlns:a16="http://schemas.microsoft.com/office/drawing/2014/main" id="{E1F48A6B-0C89-44B6-B827-E3D15BBE68C1}"/>
              </a:ext>
            </a:extLst>
          </p:cNvPr>
          <p:cNvSpPr>
            <a:spLocks noGrp="1"/>
          </p:cNvSpPr>
          <p:nvPr>
            <p:ph idx="1"/>
          </p:nvPr>
        </p:nvSpPr>
        <p:spPr>
          <a:xfrm>
            <a:off x="1958857" y="1313411"/>
            <a:ext cx="5968748" cy="3224047"/>
          </a:xfrm>
        </p:spPr>
        <p:txBody>
          <a:bodyPr/>
          <a:lstStyle/>
          <a:p>
            <a:pPr marL="4620" indent="0">
              <a:buNone/>
            </a:pPr>
            <a:endParaRPr lang="en-US"/>
          </a:p>
          <a:p>
            <a:endParaRPr lang="en-US"/>
          </a:p>
        </p:txBody>
      </p:sp>
      <p:pic>
        <p:nvPicPr>
          <p:cNvPr id="5" name="Picture 5" descr="Chart, line chart&#10;&#10;Description automatically generated">
            <a:extLst>
              <a:ext uri="{FF2B5EF4-FFF2-40B4-BE49-F238E27FC236}">
                <a16:creationId xmlns:a16="http://schemas.microsoft.com/office/drawing/2014/main" id="{500D83BD-CC5D-4D8A-8ABE-873F61C9B8C9}"/>
              </a:ext>
            </a:extLst>
          </p:cNvPr>
          <p:cNvPicPr>
            <a:picLocks noChangeAspect="1"/>
          </p:cNvPicPr>
          <p:nvPr/>
        </p:nvPicPr>
        <p:blipFill>
          <a:blip r:embed="rId3"/>
          <a:stretch>
            <a:fillRect/>
          </a:stretch>
        </p:blipFill>
        <p:spPr>
          <a:xfrm>
            <a:off x="5335460" y="1364343"/>
            <a:ext cx="2857204" cy="1430866"/>
          </a:xfrm>
          <a:prstGeom prst="rect">
            <a:avLst/>
          </a:prstGeom>
        </p:spPr>
      </p:pic>
      <p:pic>
        <p:nvPicPr>
          <p:cNvPr id="6" name="Picture 6">
            <a:extLst>
              <a:ext uri="{FF2B5EF4-FFF2-40B4-BE49-F238E27FC236}">
                <a16:creationId xmlns:a16="http://schemas.microsoft.com/office/drawing/2014/main" id="{9579663A-CE6B-45D0-94C7-2F669AA72665}"/>
              </a:ext>
            </a:extLst>
          </p:cNvPr>
          <p:cNvPicPr>
            <a:picLocks noChangeAspect="1"/>
          </p:cNvPicPr>
          <p:nvPr/>
        </p:nvPicPr>
        <p:blipFill>
          <a:blip r:embed="rId4"/>
          <a:stretch>
            <a:fillRect/>
          </a:stretch>
        </p:blipFill>
        <p:spPr>
          <a:xfrm>
            <a:off x="859146" y="1377216"/>
            <a:ext cx="2937886" cy="1423052"/>
          </a:xfrm>
          <a:prstGeom prst="rect">
            <a:avLst/>
          </a:prstGeom>
        </p:spPr>
      </p:pic>
      <p:sp>
        <p:nvSpPr>
          <p:cNvPr id="11" name="TextBox 10">
            <a:extLst>
              <a:ext uri="{FF2B5EF4-FFF2-40B4-BE49-F238E27FC236}">
                <a16:creationId xmlns:a16="http://schemas.microsoft.com/office/drawing/2014/main" id="{E5E44FF8-CB67-4E47-9A1E-469B46312321}"/>
              </a:ext>
            </a:extLst>
          </p:cNvPr>
          <p:cNvSpPr txBox="1"/>
          <p:nvPr/>
        </p:nvSpPr>
        <p:spPr>
          <a:xfrm>
            <a:off x="956489" y="2801317"/>
            <a:ext cx="2743200" cy="276999"/>
          </a:xfrm>
          <a:prstGeom prst="rect">
            <a:avLst/>
          </a:prstGeom>
          <a:noFill/>
        </p:spPr>
        <p:txBody>
          <a:bodyPr wrap="square" rtlCol="0">
            <a:spAutoFit/>
          </a:bodyPr>
          <a:lstStyle/>
          <a:p>
            <a:pPr algn="ctr"/>
            <a:r>
              <a:rPr lang="en-US" sz="1200"/>
              <a:t>Figure 1: Outside </a:t>
            </a:r>
            <a:endParaRPr lang="en-IN" sz="1200"/>
          </a:p>
        </p:txBody>
      </p:sp>
      <p:sp>
        <p:nvSpPr>
          <p:cNvPr id="12" name="TextBox 11">
            <a:extLst>
              <a:ext uri="{FF2B5EF4-FFF2-40B4-BE49-F238E27FC236}">
                <a16:creationId xmlns:a16="http://schemas.microsoft.com/office/drawing/2014/main" id="{B9D5F45B-D9EE-4139-B445-E61B88FB4213}"/>
              </a:ext>
            </a:extLst>
          </p:cNvPr>
          <p:cNvSpPr txBox="1"/>
          <p:nvPr/>
        </p:nvSpPr>
        <p:spPr>
          <a:xfrm>
            <a:off x="3025426" y="4771666"/>
            <a:ext cx="3050200" cy="276999"/>
          </a:xfrm>
          <a:prstGeom prst="rect">
            <a:avLst/>
          </a:prstGeom>
          <a:noFill/>
        </p:spPr>
        <p:txBody>
          <a:bodyPr wrap="square" rtlCol="0">
            <a:spAutoFit/>
          </a:bodyPr>
          <a:lstStyle/>
          <a:p>
            <a:pPr algn="ctr"/>
            <a:r>
              <a:rPr lang="en-US" sz="1200"/>
              <a:t>Figure 2: Normal Room</a:t>
            </a:r>
            <a:endParaRPr lang="en-IN" sz="1200"/>
          </a:p>
        </p:txBody>
      </p:sp>
      <p:sp>
        <p:nvSpPr>
          <p:cNvPr id="13" name="TextBox 12">
            <a:extLst>
              <a:ext uri="{FF2B5EF4-FFF2-40B4-BE49-F238E27FC236}">
                <a16:creationId xmlns:a16="http://schemas.microsoft.com/office/drawing/2014/main" id="{240517C5-4EF3-45A6-8460-166808D4776B}"/>
              </a:ext>
            </a:extLst>
          </p:cNvPr>
          <p:cNvSpPr txBox="1"/>
          <p:nvPr/>
        </p:nvSpPr>
        <p:spPr>
          <a:xfrm>
            <a:off x="5241331" y="2800268"/>
            <a:ext cx="3043523" cy="276999"/>
          </a:xfrm>
          <a:prstGeom prst="rect">
            <a:avLst/>
          </a:prstGeom>
          <a:noFill/>
        </p:spPr>
        <p:txBody>
          <a:bodyPr wrap="square" rtlCol="0">
            <a:spAutoFit/>
          </a:bodyPr>
          <a:lstStyle/>
          <a:p>
            <a:pPr algn="ctr"/>
            <a:r>
              <a:rPr lang="en-US" sz="1200"/>
              <a:t>Figure 3: Kitchen</a:t>
            </a:r>
            <a:endParaRPr lang="en-IN" sz="1200"/>
          </a:p>
        </p:txBody>
      </p:sp>
      <p:pic>
        <p:nvPicPr>
          <p:cNvPr id="9" name="Picture 9" descr="Chart&#10;&#10;Description automatically generated">
            <a:extLst>
              <a:ext uri="{FF2B5EF4-FFF2-40B4-BE49-F238E27FC236}">
                <a16:creationId xmlns:a16="http://schemas.microsoft.com/office/drawing/2014/main" id="{8E8EE01B-7369-4B54-B824-200B7EC3543F}"/>
              </a:ext>
            </a:extLst>
          </p:cNvPr>
          <p:cNvPicPr>
            <a:picLocks noChangeAspect="1"/>
          </p:cNvPicPr>
          <p:nvPr/>
        </p:nvPicPr>
        <p:blipFill>
          <a:blip r:embed="rId5"/>
          <a:stretch>
            <a:fillRect/>
          </a:stretch>
        </p:blipFill>
        <p:spPr>
          <a:xfrm>
            <a:off x="3065929" y="3177041"/>
            <a:ext cx="3012141" cy="1559511"/>
          </a:xfrm>
          <a:prstGeom prst="rect">
            <a:avLst/>
          </a:prstGeom>
        </p:spPr>
      </p:pic>
    </p:spTree>
    <p:extLst>
      <p:ext uri="{BB962C8B-B14F-4D97-AF65-F5344CB8AC3E}">
        <p14:creationId xmlns:p14="http://schemas.microsoft.com/office/powerpoint/2010/main" val="29014817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405B11-DCA6-4C80-B842-F903EBA6847A}"/>
              </a:ext>
            </a:extLst>
          </p:cNvPr>
          <p:cNvSpPr>
            <a:spLocks noGrp="1"/>
          </p:cNvSpPr>
          <p:nvPr>
            <p:ph type="title"/>
          </p:nvPr>
        </p:nvSpPr>
        <p:spPr/>
        <p:txBody>
          <a:bodyPr>
            <a:normAutofit/>
          </a:bodyPr>
          <a:lstStyle/>
          <a:p>
            <a:pPr algn="l"/>
            <a:r>
              <a:rPr lang="en-US" sz="4800"/>
              <a:t>Inferences</a:t>
            </a:r>
            <a:endParaRPr lang="en-IN" sz="4800"/>
          </a:p>
        </p:txBody>
      </p:sp>
      <p:graphicFrame>
        <p:nvGraphicFramePr>
          <p:cNvPr id="4" name="Table 4">
            <a:extLst>
              <a:ext uri="{FF2B5EF4-FFF2-40B4-BE49-F238E27FC236}">
                <a16:creationId xmlns:a16="http://schemas.microsoft.com/office/drawing/2014/main" id="{C58E21D4-22CA-4D95-A36C-4721790218F6}"/>
              </a:ext>
            </a:extLst>
          </p:cNvPr>
          <p:cNvGraphicFramePr>
            <a:graphicFrameLocks noGrp="1"/>
          </p:cNvGraphicFramePr>
          <p:nvPr>
            <p:ph idx="1"/>
            <p:extLst>
              <p:ext uri="{D42A27DB-BD31-4B8C-83A1-F6EECF244321}">
                <p14:modId xmlns:p14="http://schemas.microsoft.com/office/powerpoint/2010/main" val="1895579190"/>
              </p:ext>
            </p:extLst>
          </p:nvPr>
        </p:nvGraphicFramePr>
        <p:xfrm>
          <a:off x="1489421" y="2063577"/>
          <a:ext cx="5848348" cy="1476260"/>
        </p:xfrm>
        <a:graphic>
          <a:graphicData uri="http://schemas.openxmlformats.org/drawingml/2006/table">
            <a:tbl>
              <a:tblPr firstRow="1" bandRow="1">
                <a:tableStyleId>{0DA506D5-DC0D-44FF-B389-9443682553B8}</a:tableStyleId>
              </a:tblPr>
              <a:tblGrid>
                <a:gridCol w="1462087">
                  <a:extLst>
                    <a:ext uri="{9D8B030D-6E8A-4147-A177-3AD203B41FA5}">
                      <a16:colId xmlns:a16="http://schemas.microsoft.com/office/drawing/2014/main" val="2907906016"/>
                    </a:ext>
                  </a:extLst>
                </a:gridCol>
                <a:gridCol w="1462087">
                  <a:extLst>
                    <a:ext uri="{9D8B030D-6E8A-4147-A177-3AD203B41FA5}">
                      <a16:colId xmlns:a16="http://schemas.microsoft.com/office/drawing/2014/main" val="739816206"/>
                    </a:ext>
                  </a:extLst>
                </a:gridCol>
                <a:gridCol w="1462087">
                  <a:extLst>
                    <a:ext uri="{9D8B030D-6E8A-4147-A177-3AD203B41FA5}">
                      <a16:colId xmlns:a16="http://schemas.microsoft.com/office/drawing/2014/main" val="2897709991"/>
                    </a:ext>
                  </a:extLst>
                </a:gridCol>
                <a:gridCol w="1462087">
                  <a:extLst>
                    <a:ext uri="{9D8B030D-6E8A-4147-A177-3AD203B41FA5}">
                      <a16:colId xmlns:a16="http://schemas.microsoft.com/office/drawing/2014/main" val="3644352408"/>
                    </a:ext>
                  </a:extLst>
                </a:gridCol>
              </a:tblGrid>
              <a:tr h="363740">
                <a:tc>
                  <a:txBody>
                    <a:bodyPr/>
                    <a:lstStyle/>
                    <a:p>
                      <a:endParaRPr lang="en-IN"/>
                    </a:p>
                  </a:txBody>
                  <a:tcPr/>
                </a:tc>
                <a:tc>
                  <a:txBody>
                    <a:bodyPr/>
                    <a:lstStyle/>
                    <a:p>
                      <a:r>
                        <a:rPr lang="en-US">
                          <a:solidFill>
                            <a:schemeClr val="tx1"/>
                          </a:solidFill>
                        </a:rPr>
                        <a:t>Median(in mV)</a:t>
                      </a:r>
                      <a:endParaRPr lang="en-IN">
                        <a:solidFill>
                          <a:schemeClr val="tx1"/>
                        </a:solidFill>
                      </a:endParaRPr>
                    </a:p>
                  </a:txBody>
                  <a:tcPr/>
                </a:tc>
                <a:tc>
                  <a:txBody>
                    <a:bodyPr/>
                    <a:lstStyle/>
                    <a:p>
                      <a:r>
                        <a:rPr lang="en-US">
                          <a:solidFill>
                            <a:schemeClr val="tx1"/>
                          </a:solidFill>
                        </a:rPr>
                        <a:t>Mean(in mV)</a:t>
                      </a:r>
                      <a:endParaRPr lang="en-IN">
                        <a:solidFill>
                          <a:schemeClr val="tx1"/>
                        </a:solidFill>
                      </a:endParaRPr>
                    </a:p>
                  </a:txBody>
                  <a:tcPr/>
                </a:tc>
                <a:tc>
                  <a:txBody>
                    <a:bodyPr/>
                    <a:lstStyle/>
                    <a:p>
                      <a:r>
                        <a:rPr lang="en-US">
                          <a:solidFill>
                            <a:schemeClr val="tx1"/>
                          </a:solidFill>
                        </a:rPr>
                        <a:t>Mode(in mV)</a:t>
                      </a:r>
                      <a:endParaRPr lang="en-IN">
                        <a:solidFill>
                          <a:schemeClr val="tx1"/>
                        </a:solidFill>
                      </a:endParaRPr>
                    </a:p>
                  </a:txBody>
                  <a:tcPr/>
                </a:tc>
                <a:extLst>
                  <a:ext uri="{0D108BD9-81ED-4DB2-BD59-A6C34878D82A}">
                    <a16:rowId xmlns:a16="http://schemas.microsoft.com/office/drawing/2014/main" val="49596373"/>
                  </a:ext>
                </a:extLst>
              </a:tr>
              <a:tr h="370840">
                <a:tc>
                  <a:txBody>
                    <a:bodyPr/>
                    <a:lstStyle/>
                    <a:p>
                      <a:r>
                        <a:rPr lang="en-US">
                          <a:solidFill>
                            <a:schemeClr val="tx1"/>
                          </a:solidFill>
                        </a:rPr>
                        <a:t>Normal Room</a:t>
                      </a:r>
                      <a:endParaRPr lang="en-IN">
                        <a:solidFill>
                          <a:schemeClr val="tx1"/>
                        </a:solidFill>
                      </a:endParaRPr>
                    </a:p>
                  </a:txBody>
                  <a:tcPr/>
                </a:tc>
                <a:tc>
                  <a:txBody>
                    <a:bodyPr/>
                    <a:lstStyle/>
                    <a:p>
                      <a:r>
                        <a:rPr lang="en-US">
                          <a:solidFill>
                            <a:schemeClr val="tx1"/>
                          </a:solidFill>
                        </a:rPr>
                        <a:t>72.03</a:t>
                      </a:r>
                      <a:endParaRPr lang="en-IN">
                        <a:solidFill>
                          <a:schemeClr val="tx1"/>
                        </a:solidFill>
                      </a:endParaRPr>
                    </a:p>
                  </a:txBody>
                  <a:tcPr/>
                </a:tc>
                <a:tc>
                  <a:txBody>
                    <a:bodyPr/>
                    <a:lstStyle/>
                    <a:p>
                      <a:r>
                        <a:rPr lang="en-US">
                          <a:solidFill>
                            <a:schemeClr val="tx1"/>
                          </a:solidFill>
                        </a:rPr>
                        <a:t>68.97</a:t>
                      </a:r>
                      <a:endParaRPr lang="en-IN">
                        <a:solidFill>
                          <a:schemeClr val="tx1"/>
                        </a:solidFill>
                      </a:endParaRPr>
                    </a:p>
                  </a:txBody>
                  <a:tcPr/>
                </a:tc>
                <a:tc>
                  <a:txBody>
                    <a:bodyPr/>
                    <a:lstStyle/>
                    <a:p>
                      <a:r>
                        <a:rPr lang="en-US">
                          <a:solidFill>
                            <a:schemeClr val="tx1"/>
                          </a:solidFill>
                        </a:rPr>
                        <a:t>70.81</a:t>
                      </a:r>
                      <a:endParaRPr lang="en-IN">
                        <a:solidFill>
                          <a:schemeClr val="tx1"/>
                        </a:solidFill>
                      </a:endParaRPr>
                    </a:p>
                  </a:txBody>
                  <a:tcPr/>
                </a:tc>
                <a:extLst>
                  <a:ext uri="{0D108BD9-81ED-4DB2-BD59-A6C34878D82A}">
                    <a16:rowId xmlns:a16="http://schemas.microsoft.com/office/drawing/2014/main" val="1895869758"/>
                  </a:ext>
                </a:extLst>
              </a:tr>
              <a:tr h="370840">
                <a:tc>
                  <a:txBody>
                    <a:bodyPr/>
                    <a:lstStyle/>
                    <a:p>
                      <a:r>
                        <a:rPr lang="en-US">
                          <a:solidFill>
                            <a:schemeClr val="tx1"/>
                          </a:solidFill>
                        </a:rPr>
                        <a:t>Outside</a:t>
                      </a:r>
                      <a:endParaRPr lang="en-IN">
                        <a:solidFill>
                          <a:schemeClr val="tx1"/>
                        </a:solidFill>
                      </a:endParaRPr>
                    </a:p>
                  </a:txBody>
                  <a:tcPr/>
                </a:tc>
                <a:tc>
                  <a:txBody>
                    <a:bodyPr/>
                    <a:lstStyle/>
                    <a:p>
                      <a:r>
                        <a:rPr lang="en-US">
                          <a:solidFill>
                            <a:schemeClr val="tx1"/>
                          </a:solidFill>
                        </a:rPr>
                        <a:t>145.29</a:t>
                      </a:r>
                      <a:endParaRPr lang="en-IN">
                        <a:solidFill>
                          <a:schemeClr val="tx1"/>
                        </a:solidFill>
                      </a:endParaRPr>
                    </a:p>
                  </a:txBody>
                  <a:tcPr/>
                </a:tc>
                <a:tc>
                  <a:txBody>
                    <a:bodyPr/>
                    <a:lstStyle/>
                    <a:p>
                      <a:r>
                        <a:rPr lang="en-US">
                          <a:solidFill>
                            <a:schemeClr val="tx1"/>
                          </a:solidFill>
                        </a:rPr>
                        <a:t>145.94</a:t>
                      </a:r>
                      <a:endParaRPr lang="en-IN">
                        <a:solidFill>
                          <a:schemeClr val="tx1"/>
                        </a:solidFill>
                      </a:endParaRPr>
                    </a:p>
                  </a:txBody>
                  <a:tcPr/>
                </a:tc>
                <a:tc>
                  <a:txBody>
                    <a:bodyPr/>
                    <a:lstStyle/>
                    <a:p>
                      <a:r>
                        <a:rPr lang="en-US">
                          <a:solidFill>
                            <a:schemeClr val="tx1"/>
                          </a:solidFill>
                        </a:rPr>
                        <a:t>156.28</a:t>
                      </a:r>
                      <a:endParaRPr lang="en-IN">
                        <a:solidFill>
                          <a:schemeClr val="tx1"/>
                        </a:solidFill>
                      </a:endParaRPr>
                    </a:p>
                  </a:txBody>
                  <a:tcPr/>
                </a:tc>
                <a:extLst>
                  <a:ext uri="{0D108BD9-81ED-4DB2-BD59-A6C34878D82A}">
                    <a16:rowId xmlns:a16="http://schemas.microsoft.com/office/drawing/2014/main" val="2693340419"/>
                  </a:ext>
                </a:extLst>
              </a:tr>
              <a:tr h="370840">
                <a:tc>
                  <a:txBody>
                    <a:bodyPr/>
                    <a:lstStyle/>
                    <a:p>
                      <a:r>
                        <a:rPr lang="en-US">
                          <a:solidFill>
                            <a:schemeClr val="tx1"/>
                          </a:solidFill>
                        </a:rPr>
                        <a:t>Kitchen</a:t>
                      </a:r>
                      <a:endParaRPr lang="en-IN">
                        <a:solidFill>
                          <a:schemeClr val="tx1"/>
                        </a:solidFill>
                      </a:endParaRPr>
                    </a:p>
                  </a:txBody>
                  <a:tcPr/>
                </a:tc>
                <a:tc>
                  <a:txBody>
                    <a:bodyPr/>
                    <a:lstStyle/>
                    <a:p>
                      <a:r>
                        <a:rPr lang="en-US">
                          <a:solidFill>
                            <a:schemeClr val="tx1"/>
                          </a:solidFill>
                        </a:rPr>
                        <a:t>332.11</a:t>
                      </a:r>
                      <a:endParaRPr lang="en-IN">
                        <a:solidFill>
                          <a:schemeClr val="tx1"/>
                        </a:solidFill>
                      </a:endParaRPr>
                    </a:p>
                  </a:txBody>
                  <a:tcPr/>
                </a:tc>
                <a:tc>
                  <a:txBody>
                    <a:bodyPr/>
                    <a:lstStyle/>
                    <a:p>
                      <a:r>
                        <a:rPr lang="en-US">
                          <a:solidFill>
                            <a:schemeClr val="tx1"/>
                          </a:solidFill>
                        </a:rPr>
                        <a:t>377.81</a:t>
                      </a:r>
                      <a:endParaRPr lang="en-IN">
                        <a:solidFill>
                          <a:schemeClr val="tx1"/>
                        </a:solidFill>
                      </a:endParaRPr>
                    </a:p>
                  </a:txBody>
                  <a:tcPr/>
                </a:tc>
                <a:tc>
                  <a:txBody>
                    <a:bodyPr/>
                    <a:lstStyle/>
                    <a:p>
                      <a:r>
                        <a:rPr lang="en-US">
                          <a:solidFill>
                            <a:schemeClr val="tx1"/>
                          </a:solidFill>
                        </a:rPr>
                        <a:t>324.78</a:t>
                      </a:r>
                      <a:endParaRPr lang="en-IN">
                        <a:solidFill>
                          <a:schemeClr val="tx1"/>
                        </a:solidFill>
                      </a:endParaRPr>
                    </a:p>
                  </a:txBody>
                  <a:tcPr/>
                </a:tc>
                <a:extLst>
                  <a:ext uri="{0D108BD9-81ED-4DB2-BD59-A6C34878D82A}">
                    <a16:rowId xmlns:a16="http://schemas.microsoft.com/office/drawing/2014/main" val="3711769560"/>
                  </a:ext>
                </a:extLst>
              </a:tr>
            </a:tbl>
          </a:graphicData>
        </a:graphic>
      </p:graphicFrame>
    </p:spTree>
    <p:extLst>
      <p:ext uri="{BB962C8B-B14F-4D97-AF65-F5344CB8AC3E}">
        <p14:creationId xmlns:p14="http://schemas.microsoft.com/office/powerpoint/2010/main" val="25551521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9663BB-872D-4B0F-971E-4FA34EDFF100}"/>
              </a:ext>
            </a:extLst>
          </p:cNvPr>
          <p:cNvSpPr>
            <a:spLocks noGrp="1"/>
          </p:cNvSpPr>
          <p:nvPr>
            <p:ph type="title"/>
          </p:nvPr>
        </p:nvSpPr>
        <p:spPr/>
        <p:txBody>
          <a:bodyPr>
            <a:normAutofit/>
          </a:bodyPr>
          <a:lstStyle/>
          <a:p>
            <a:pPr algn="l"/>
            <a:r>
              <a:rPr lang="en" sz="4800"/>
              <a:t>Uses</a:t>
            </a:r>
            <a:endParaRPr lang="en-IN" sz="4800"/>
          </a:p>
        </p:txBody>
      </p:sp>
      <p:sp>
        <p:nvSpPr>
          <p:cNvPr id="3" name="Content Placeholder 2">
            <a:extLst>
              <a:ext uri="{FF2B5EF4-FFF2-40B4-BE49-F238E27FC236}">
                <a16:creationId xmlns:a16="http://schemas.microsoft.com/office/drawing/2014/main" id="{DC000D5E-F300-4113-85B5-4085256C5461}"/>
              </a:ext>
            </a:extLst>
          </p:cNvPr>
          <p:cNvSpPr>
            <a:spLocks noGrp="1"/>
          </p:cNvSpPr>
          <p:nvPr>
            <p:ph idx="1"/>
          </p:nvPr>
        </p:nvSpPr>
        <p:spPr>
          <a:xfrm>
            <a:off x="1550478" y="1520168"/>
            <a:ext cx="5847405" cy="3125121"/>
          </a:xfrm>
        </p:spPr>
        <p:txBody>
          <a:bodyPr>
            <a:normAutofit fontScale="92500" lnSpcReduction="20000"/>
          </a:bodyPr>
          <a:lstStyle/>
          <a:p>
            <a:pPr marL="457200" lvl="0" indent="-317500" algn="l" rtl="0">
              <a:spcBef>
                <a:spcPts val="0"/>
              </a:spcBef>
              <a:spcAft>
                <a:spcPts val="0"/>
              </a:spcAft>
              <a:buClr>
                <a:schemeClr val="accent6">
                  <a:lumMod val="60000"/>
                  <a:lumOff val="40000"/>
                </a:schemeClr>
              </a:buClr>
              <a:buSzPts val="1400"/>
            </a:pPr>
            <a:endParaRPr lang="en-US" sz="1700" b="1">
              <a:solidFill>
                <a:schemeClr val="lt1"/>
              </a:solidFill>
              <a:ea typeface="Lato"/>
              <a:cs typeface="Lato"/>
              <a:sym typeface="Lato"/>
            </a:endParaRPr>
          </a:p>
          <a:p>
            <a:pPr marL="457200" lvl="0" indent="-317500" algn="l" rtl="0">
              <a:spcBef>
                <a:spcPts val="0"/>
              </a:spcBef>
              <a:spcAft>
                <a:spcPts val="0"/>
              </a:spcAft>
              <a:buClr>
                <a:schemeClr val="accent6">
                  <a:lumMod val="60000"/>
                  <a:lumOff val="40000"/>
                </a:schemeClr>
              </a:buClr>
              <a:buSzPts val="1400"/>
            </a:pPr>
            <a:r>
              <a:rPr lang="en-US" sz="1700" b="1">
                <a:solidFill>
                  <a:schemeClr val="lt1"/>
                </a:solidFill>
                <a:ea typeface="Lato"/>
                <a:cs typeface="Lato"/>
                <a:sym typeface="Lato"/>
              </a:rPr>
              <a:t>To sense the presence of  hazardous LPG  gas leakage.</a:t>
            </a:r>
          </a:p>
          <a:p>
            <a:pPr marL="285750" lvl="0" indent="-285750" algn="l" rtl="0">
              <a:spcBef>
                <a:spcPts val="0"/>
              </a:spcBef>
              <a:spcAft>
                <a:spcPts val="0"/>
              </a:spcAft>
              <a:buClr>
                <a:schemeClr val="accent6">
                  <a:lumMod val="60000"/>
                  <a:lumOff val="40000"/>
                </a:schemeClr>
              </a:buClr>
            </a:pPr>
            <a:endParaRPr lang="en-US" sz="1700" b="1">
              <a:solidFill>
                <a:schemeClr val="lt1"/>
              </a:solidFill>
              <a:ea typeface="Lato"/>
              <a:cs typeface="Lato"/>
              <a:sym typeface="Lato"/>
            </a:endParaRPr>
          </a:p>
          <a:p>
            <a:pPr marL="457200" lvl="0" indent="-317500" algn="l" rtl="0">
              <a:spcBef>
                <a:spcPts val="0"/>
              </a:spcBef>
              <a:spcAft>
                <a:spcPts val="0"/>
              </a:spcAft>
              <a:buClr>
                <a:schemeClr val="accent6">
                  <a:lumMod val="60000"/>
                  <a:lumOff val="40000"/>
                </a:schemeClr>
              </a:buClr>
              <a:buSzPts val="1400"/>
            </a:pPr>
            <a:r>
              <a:rPr lang="en-US" sz="1700" b="1">
                <a:solidFill>
                  <a:schemeClr val="lt1"/>
                </a:solidFill>
                <a:ea typeface="Lato"/>
                <a:cs typeface="Lato"/>
                <a:sym typeface="Lato"/>
              </a:rPr>
              <a:t>Sensing with accuracy will also prevent from any explosive tragedy to happen.</a:t>
            </a:r>
          </a:p>
          <a:p>
            <a:pPr marL="742950" lvl="0" indent="-285750" algn="l" rtl="0">
              <a:spcBef>
                <a:spcPts val="0"/>
              </a:spcBef>
              <a:spcAft>
                <a:spcPts val="0"/>
              </a:spcAft>
              <a:buClr>
                <a:schemeClr val="accent6">
                  <a:lumMod val="60000"/>
                  <a:lumOff val="40000"/>
                </a:schemeClr>
              </a:buClr>
            </a:pPr>
            <a:endParaRPr lang="en-US" sz="1700" b="1">
              <a:solidFill>
                <a:schemeClr val="lt1"/>
              </a:solidFill>
              <a:ea typeface="Lato"/>
              <a:cs typeface="Lato"/>
              <a:sym typeface="Lato"/>
            </a:endParaRPr>
          </a:p>
          <a:p>
            <a:pPr marL="457200" lvl="0" indent="-317500" algn="l" rtl="0">
              <a:spcBef>
                <a:spcPts val="0"/>
              </a:spcBef>
              <a:spcAft>
                <a:spcPts val="0"/>
              </a:spcAft>
              <a:buClr>
                <a:schemeClr val="accent6">
                  <a:lumMod val="60000"/>
                  <a:lumOff val="40000"/>
                </a:schemeClr>
              </a:buClr>
              <a:buSzPts val="1400"/>
            </a:pPr>
            <a:r>
              <a:rPr lang="en-US" sz="1700" b="1">
                <a:solidFill>
                  <a:schemeClr val="lt1"/>
                </a:solidFill>
                <a:ea typeface="Lato"/>
                <a:cs typeface="Lato"/>
                <a:sym typeface="Lato"/>
              </a:rPr>
              <a:t>To prevent the wastage of large amount of gas which is leaked.</a:t>
            </a:r>
          </a:p>
          <a:p>
            <a:pPr marL="742950" lvl="0" indent="-285750" algn="l" rtl="0">
              <a:spcBef>
                <a:spcPts val="0"/>
              </a:spcBef>
              <a:spcAft>
                <a:spcPts val="0"/>
              </a:spcAft>
              <a:buClr>
                <a:schemeClr val="accent6">
                  <a:lumMod val="60000"/>
                  <a:lumOff val="40000"/>
                </a:schemeClr>
              </a:buClr>
            </a:pPr>
            <a:endParaRPr lang="en-US" sz="1700" b="1">
              <a:solidFill>
                <a:schemeClr val="lt1"/>
              </a:solidFill>
              <a:ea typeface="Lato"/>
              <a:cs typeface="Lato"/>
              <a:sym typeface="Lato"/>
            </a:endParaRPr>
          </a:p>
          <a:p>
            <a:pPr marL="457200" lvl="0" indent="-317500" algn="l" rtl="0">
              <a:spcBef>
                <a:spcPts val="0"/>
              </a:spcBef>
              <a:spcAft>
                <a:spcPts val="0"/>
              </a:spcAft>
              <a:buClr>
                <a:schemeClr val="accent6">
                  <a:lumMod val="60000"/>
                  <a:lumOff val="40000"/>
                </a:schemeClr>
              </a:buClr>
              <a:buSzPts val="1400"/>
            </a:pPr>
            <a:r>
              <a:rPr lang="en-US" sz="1700" b="1">
                <a:solidFill>
                  <a:schemeClr val="lt1"/>
                </a:solidFill>
                <a:ea typeface="Lato"/>
                <a:cs typeface="Lato"/>
                <a:sym typeface="Lato"/>
              </a:rPr>
              <a:t>To have a surety check for LPG gas cylinder, before installation.</a:t>
            </a:r>
          </a:p>
          <a:p>
            <a:endParaRPr lang="en-IN"/>
          </a:p>
        </p:txBody>
      </p:sp>
    </p:spTree>
    <p:extLst>
      <p:ext uri="{BB962C8B-B14F-4D97-AF65-F5344CB8AC3E}">
        <p14:creationId xmlns:p14="http://schemas.microsoft.com/office/powerpoint/2010/main" val="29080570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CB0221-A4B1-4425-A62E-1EF9C81BF738}"/>
              </a:ext>
            </a:extLst>
          </p:cNvPr>
          <p:cNvSpPr>
            <a:spLocks noGrp="1"/>
          </p:cNvSpPr>
          <p:nvPr>
            <p:ph type="title"/>
          </p:nvPr>
        </p:nvSpPr>
        <p:spPr>
          <a:xfrm>
            <a:off x="1744446" y="561899"/>
            <a:ext cx="5968748" cy="807922"/>
          </a:xfrm>
        </p:spPr>
        <p:txBody>
          <a:bodyPr>
            <a:normAutofit/>
          </a:bodyPr>
          <a:lstStyle/>
          <a:p>
            <a:pPr algn="l"/>
            <a:r>
              <a:rPr lang="en-IN" sz="4000">
                <a:cs typeface="Arial"/>
              </a:rPr>
              <a:t>Challenges Faced</a:t>
            </a:r>
          </a:p>
        </p:txBody>
      </p:sp>
      <p:sp>
        <p:nvSpPr>
          <p:cNvPr id="3" name="Content Placeholder 2">
            <a:extLst>
              <a:ext uri="{FF2B5EF4-FFF2-40B4-BE49-F238E27FC236}">
                <a16:creationId xmlns:a16="http://schemas.microsoft.com/office/drawing/2014/main" id="{3EC1556F-F39D-492C-902E-B9DCA01B48DD}"/>
              </a:ext>
            </a:extLst>
          </p:cNvPr>
          <p:cNvSpPr>
            <a:spLocks noGrp="1"/>
          </p:cNvSpPr>
          <p:nvPr>
            <p:ph idx="1"/>
          </p:nvPr>
        </p:nvSpPr>
        <p:spPr>
          <a:xfrm>
            <a:off x="1550477" y="1665211"/>
            <a:ext cx="5847405" cy="2998371"/>
          </a:xfrm>
        </p:spPr>
        <p:txBody>
          <a:bodyPr/>
          <a:lstStyle/>
          <a:p>
            <a:pPr marL="285750" indent="-285750">
              <a:lnSpc>
                <a:spcPct val="100000"/>
              </a:lnSpc>
              <a:spcBef>
                <a:spcPts val="0"/>
              </a:spcBef>
              <a:spcAft>
                <a:spcPts val="0"/>
              </a:spcAft>
            </a:pPr>
            <a:r>
              <a:rPr lang="en-US" sz="1600" b="1">
                <a:ea typeface="+mn-lt"/>
                <a:cs typeface="+mn-lt"/>
              </a:rPr>
              <a:t>Connecting to oneM2M remote server via Arduino</a:t>
            </a:r>
            <a:endParaRPr lang="en-US" sz="1600">
              <a:ea typeface="+mn-lt"/>
              <a:cs typeface="+mn-lt"/>
            </a:endParaRPr>
          </a:p>
          <a:p>
            <a:pPr marL="285750" indent="-285750">
              <a:lnSpc>
                <a:spcPct val="100000"/>
              </a:lnSpc>
              <a:spcBef>
                <a:spcPts val="0"/>
              </a:spcBef>
              <a:spcAft>
                <a:spcPts val="0"/>
              </a:spcAft>
            </a:pPr>
            <a:endParaRPr lang="en-US" sz="1600">
              <a:ea typeface="+mn-lt"/>
              <a:cs typeface="+mn-lt"/>
            </a:endParaRPr>
          </a:p>
          <a:p>
            <a:pPr marL="285750" indent="-285750">
              <a:lnSpc>
                <a:spcPct val="100000"/>
              </a:lnSpc>
              <a:spcBef>
                <a:spcPts val="0"/>
              </a:spcBef>
              <a:spcAft>
                <a:spcPts val="0"/>
              </a:spcAft>
            </a:pPr>
            <a:endParaRPr lang="en-US" sz="1600">
              <a:ea typeface="+mn-lt"/>
              <a:cs typeface="+mn-lt"/>
            </a:endParaRPr>
          </a:p>
          <a:p>
            <a:pPr marL="285750" indent="-285750">
              <a:lnSpc>
                <a:spcPct val="100000"/>
              </a:lnSpc>
              <a:spcBef>
                <a:spcPts val="0"/>
              </a:spcBef>
              <a:spcAft>
                <a:spcPts val="0"/>
              </a:spcAft>
            </a:pPr>
            <a:r>
              <a:rPr lang="en-US" sz="1600" b="1">
                <a:ea typeface="+mn-lt"/>
                <a:cs typeface="+mn-lt"/>
              </a:rPr>
              <a:t>Wi-Fi of ESP32 masking the sensor pin</a:t>
            </a:r>
            <a:endParaRPr lang="en-US" sz="1600">
              <a:ea typeface="+mn-lt"/>
              <a:cs typeface="+mn-lt"/>
            </a:endParaRPr>
          </a:p>
          <a:p>
            <a:pPr marL="285750" indent="-285750">
              <a:lnSpc>
                <a:spcPct val="100000"/>
              </a:lnSpc>
              <a:spcBef>
                <a:spcPts val="0"/>
              </a:spcBef>
              <a:spcAft>
                <a:spcPts val="0"/>
              </a:spcAft>
            </a:pPr>
            <a:endParaRPr lang="en-US" sz="1600">
              <a:ea typeface="+mn-lt"/>
              <a:cs typeface="+mn-lt"/>
            </a:endParaRPr>
          </a:p>
          <a:p>
            <a:pPr marL="285750" indent="-285750">
              <a:lnSpc>
                <a:spcPct val="100000"/>
              </a:lnSpc>
              <a:spcBef>
                <a:spcPts val="0"/>
              </a:spcBef>
              <a:spcAft>
                <a:spcPts val="0"/>
              </a:spcAft>
            </a:pPr>
            <a:endParaRPr lang="en-US" sz="1600">
              <a:ea typeface="+mn-lt"/>
              <a:cs typeface="+mn-lt"/>
            </a:endParaRPr>
          </a:p>
          <a:p>
            <a:pPr marL="285750" indent="-285750">
              <a:lnSpc>
                <a:spcPct val="100000"/>
              </a:lnSpc>
              <a:spcBef>
                <a:spcPts val="0"/>
              </a:spcBef>
              <a:spcAft>
                <a:spcPts val="0"/>
              </a:spcAft>
            </a:pPr>
            <a:r>
              <a:rPr lang="en-US" sz="1600" b="1">
                <a:ea typeface="+mn-lt"/>
                <a:cs typeface="+mn-lt"/>
              </a:rPr>
              <a:t>Successful encryption of data and decryption</a:t>
            </a:r>
            <a:endParaRPr lang="en-US" sz="1600">
              <a:ea typeface="+mn-lt"/>
              <a:cs typeface="+mn-lt"/>
            </a:endParaRPr>
          </a:p>
          <a:p>
            <a:pPr marL="257810" indent="-253365"/>
            <a:endParaRPr lang="en-IN">
              <a:cs typeface="Arial"/>
            </a:endParaRPr>
          </a:p>
        </p:txBody>
      </p:sp>
    </p:spTree>
    <p:extLst>
      <p:ext uri="{BB962C8B-B14F-4D97-AF65-F5344CB8AC3E}">
        <p14:creationId xmlns:p14="http://schemas.microsoft.com/office/powerpoint/2010/main" val="10951411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15C76C-616D-43B0-94D0-1CF8968829DA}"/>
              </a:ext>
            </a:extLst>
          </p:cNvPr>
          <p:cNvSpPr>
            <a:spLocks noGrp="1"/>
          </p:cNvSpPr>
          <p:nvPr>
            <p:ph type="title"/>
          </p:nvPr>
        </p:nvSpPr>
        <p:spPr>
          <a:xfrm>
            <a:off x="1807111" y="576975"/>
            <a:ext cx="5968748" cy="807922"/>
          </a:xfrm>
        </p:spPr>
        <p:txBody>
          <a:bodyPr>
            <a:normAutofit/>
          </a:bodyPr>
          <a:lstStyle/>
          <a:p>
            <a:pPr algn="l"/>
            <a:r>
              <a:rPr lang="en-IN" sz="4400">
                <a:cs typeface="Arial"/>
              </a:rPr>
              <a:t>Timeline</a:t>
            </a:r>
          </a:p>
        </p:txBody>
      </p:sp>
      <p:graphicFrame>
        <p:nvGraphicFramePr>
          <p:cNvPr id="10" name="Google Shape;131;p21">
            <a:extLst>
              <a:ext uri="{FF2B5EF4-FFF2-40B4-BE49-F238E27FC236}">
                <a16:creationId xmlns:a16="http://schemas.microsoft.com/office/drawing/2014/main" id="{87F07E0F-4F0B-4639-9C31-9C52A1D37614}"/>
              </a:ext>
            </a:extLst>
          </p:cNvPr>
          <p:cNvGraphicFramePr/>
          <p:nvPr>
            <p:extLst>
              <p:ext uri="{D42A27DB-BD31-4B8C-83A1-F6EECF244321}">
                <p14:modId xmlns:p14="http://schemas.microsoft.com/office/powerpoint/2010/main" val="2122208568"/>
              </p:ext>
            </p:extLst>
          </p:nvPr>
        </p:nvGraphicFramePr>
        <p:xfrm>
          <a:off x="1059543" y="2838199"/>
          <a:ext cx="7312537" cy="719125"/>
        </p:xfrm>
        <a:graphic>
          <a:graphicData uri="http://schemas.openxmlformats.org/drawingml/2006/table">
            <a:tbl>
              <a:tblPr>
                <a:noFill/>
                <a:tableStyleId>{0DA506D5-DC0D-44FF-B389-9443682553B8}</a:tableStyleId>
              </a:tblPr>
              <a:tblGrid>
                <a:gridCol w="2561771">
                  <a:extLst>
                    <a:ext uri="{9D8B030D-6E8A-4147-A177-3AD203B41FA5}">
                      <a16:colId xmlns:a16="http://schemas.microsoft.com/office/drawing/2014/main" val="20000"/>
                    </a:ext>
                  </a:extLst>
                </a:gridCol>
                <a:gridCol w="1698172">
                  <a:extLst>
                    <a:ext uri="{9D8B030D-6E8A-4147-A177-3AD203B41FA5}">
                      <a16:colId xmlns:a16="http://schemas.microsoft.com/office/drawing/2014/main" val="20004"/>
                    </a:ext>
                  </a:extLst>
                </a:gridCol>
                <a:gridCol w="1393371">
                  <a:extLst>
                    <a:ext uri="{9D8B030D-6E8A-4147-A177-3AD203B41FA5}">
                      <a16:colId xmlns:a16="http://schemas.microsoft.com/office/drawing/2014/main" val="20005"/>
                    </a:ext>
                  </a:extLst>
                </a:gridCol>
                <a:gridCol w="1659223">
                  <a:extLst>
                    <a:ext uri="{9D8B030D-6E8A-4147-A177-3AD203B41FA5}">
                      <a16:colId xmlns:a16="http://schemas.microsoft.com/office/drawing/2014/main" val="1399232969"/>
                    </a:ext>
                  </a:extLst>
                </a:gridCol>
              </a:tblGrid>
              <a:tr h="719125">
                <a:tc>
                  <a:txBody>
                    <a:bodyPr/>
                    <a:lstStyle/>
                    <a:p>
                      <a:pPr marL="0" lvl="0" indent="0" algn="ctr" rtl="0">
                        <a:spcBef>
                          <a:spcPts val="0"/>
                        </a:spcBef>
                        <a:spcAft>
                          <a:spcPts val="0"/>
                        </a:spcAft>
                        <a:buNone/>
                      </a:pPr>
                      <a:r>
                        <a:rPr lang="en" sz="1600" b="1">
                          <a:solidFill>
                            <a:srgbClr val="FFFFFF"/>
                          </a:solidFill>
                        </a:rPr>
                        <a:t>Planning and Simulation</a:t>
                      </a:r>
                      <a:endParaRPr sz="1600" b="1">
                        <a:solidFill>
                          <a:srgbClr val="FFFFFF"/>
                        </a:solidFill>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sz="1600" b="1">
                          <a:solidFill>
                            <a:srgbClr val="FFFFFF"/>
                          </a:solidFill>
                        </a:rPr>
                        <a:t>Time for Action</a:t>
                      </a:r>
                      <a:endParaRPr sz="1600" b="1">
                        <a:solidFill>
                          <a:srgbClr val="FFFFFF"/>
                        </a:solidFill>
                      </a:endParaRPr>
                    </a:p>
                  </a:txBody>
                  <a:tcPr marL="91425" marR="91425" marT="91425" marB="91425" anchor="ctr">
                    <a:lnL w="9525" cap="flat" cmpd="sng" algn="ctr">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sz="1600" b="1">
                          <a:solidFill>
                            <a:srgbClr val="FFFFFF"/>
                          </a:solidFill>
                        </a:rPr>
                        <a:t>Time to Test</a:t>
                      </a:r>
                      <a:endParaRPr sz="1600" b="1">
                        <a:solidFill>
                          <a:srgbClr val="FFFFFF"/>
                        </a:solidFill>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lgn="ctr">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solidFill>
                      <a:srgbClr val="7030A0"/>
                    </a:solidFill>
                  </a:tcPr>
                </a:tc>
                <a:tc>
                  <a:txBody>
                    <a:bodyPr/>
                    <a:lstStyle/>
                    <a:p>
                      <a:pPr marL="0" lvl="0" indent="0" algn="ctr" rtl="0">
                        <a:spcBef>
                          <a:spcPts val="0"/>
                        </a:spcBef>
                        <a:spcAft>
                          <a:spcPts val="0"/>
                        </a:spcAft>
                        <a:buNone/>
                      </a:pPr>
                      <a:r>
                        <a:rPr lang="en-US" sz="1600" b="1">
                          <a:solidFill>
                            <a:srgbClr val="FFFFFF"/>
                          </a:solidFill>
                        </a:rPr>
                        <a:t>Time to Finish</a:t>
                      </a:r>
                      <a:endParaRPr sz="1600" b="1">
                        <a:solidFill>
                          <a:srgbClr val="FFFFFF"/>
                        </a:solidFill>
                      </a:endParaRPr>
                    </a:p>
                  </a:txBody>
                  <a:tcPr marL="91425" marR="91425" marT="91425" marB="91425" anchor="ctr">
                    <a:lnL w="9525" cap="flat" cmpd="sng" algn="ctr">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solidFill>
                      <a:srgbClr val="660066"/>
                    </a:solidFill>
                  </a:tcPr>
                </a:tc>
                <a:extLst>
                  <a:ext uri="{0D108BD9-81ED-4DB2-BD59-A6C34878D82A}">
                    <a16:rowId xmlns:a16="http://schemas.microsoft.com/office/drawing/2014/main" val="10000"/>
                  </a:ext>
                </a:extLst>
              </a:tr>
            </a:tbl>
          </a:graphicData>
        </a:graphic>
      </p:graphicFrame>
      <p:sp>
        <p:nvSpPr>
          <p:cNvPr id="11" name="Google Shape;133;p21">
            <a:extLst>
              <a:ext uri="{FF2B5EF4-FFF2-40B4-BE49-F238E27FC236}">
                <a16:creationId xmlns:a16="http://schemas.microsoft.com/office/drawing/2014/main" id="{8648A60C-4201-4DBB-BA7E-70989B16CB27}"/>
              </a:ext>
            </a:extLst>
          </p:cNvPr>
          <p:cNvSpPr txBox="1">
            <a:spLocks/>
          </p:cNvSpPr>
          <p:nvPr/>
        </p:nvSpPr>
        <p:spPr>
          <a:xfrm>
            <a:off x="972455" y="1836050"/>
            <a:ext cx="2316163" cy="392113"/>
          </a:xfrm>
          <a:prstGeom prst="rect">
            <a:avLst/>
          </a:prstGeom>
        </p:spPr>
        <p:txBody>
          <a:bodyPr spcFirstLastPara="1" vert="horz" wrap="square" lIns="91425" tIns="91425" rIns="91425" bIns="91425" rtlCol="0" anchor="ctr" anchorCtr="0">
            <a:noAutofit/>
          </a:bodyPr>
          <a:lstStyle>
            <a:lvl1pPr algn="r" defTabSz="685800" rtl="0" eaLnBrk="1" latinLnBrk="0" hangingPunct="1">
              <a:lnSpc>
                <a:spcPct val="90000"/>
              </a:lnSpc>
              <a:spcBef>
                <a:spcPct val="0"/>
              </a:spcBef>
              <a:buNone/>
              <a:defRPr sz="2550" b="0" i="0" kern="1200" cap="none">
                <a:solidFill>
                  <a:schemeClr val="tx1"/>
                </a:solidFill>
                <a:effectLst/>
                <a:latin typeface="+mj-lt"/>
                <a:ea typeface="+mj-ea"/>
                <a:cs typeface="+mj-cs"/>
              </a:defRPr>
            </a:lvl1pPr>
          </a:lstStyle>
          <a:p>
            <a:pPr algn="l">
              <a:spcBef>
                <a:spcPts val="0"/>
              </a:spcBef>
            </a:pPr>
            <a:r>
              <a:rPr lang="en-IN" sz="1600" b="1"/>
              <a:t>September</a:t>
            </a:r>
            <a:r>
              <a:rPr lang="en-IN" sz="1800">
                <a:solidFill>
                  <a:schemeClr val="dk1"/>
                </a:solidFill>
              </a:rPr>
              <a:t> </a:t>
            </a:r>
            <a:endParaRPr lang="en-IN" sz="1800" b="1">
              <a:solidFill>
                <a:schemeClr val="dk1"/>
              </a:solidFill>
            </a:endParaRPr>
          </a:p>
        </p:txBody>
      </p:sp>
      <p:sp>
        <p:nvSpPr>
          <p:cNvPr id="12" name="Google Shape;134;p21">
            <a:extLst>
              <a:ext uri="{FF2B5EF4-FFF2-40B4-BE49-F238E27FC236}">
                <a16:creationId xmlns:a16="http://schemas.microsoft.com/office/drawing/2014/main" id="{4D3BCB8B-2758-49CF-8162-03DD6879BD5C}"/>
              </a:ext>
            </a:extLst>
          </p:cNvPr>
          <p:cNvSpPr txBox="1">
            <a:spLocks/>
          </p:cNvSpPr>
          <p:nvPr/>
        </p:nvSpPr>
        <p:spPr>
          <a:xfrm>
            <a:off x="1238816" y="2111870"/>
            <a:ext cx="2593496" cy="579437"/>
          </a:xfrm>
          <a:prstGeom prst="rect">
            <a:avLst/>
          </a:prstGeom>
        </p:spPr>
        <p:txBody>
          <a:bodyPr spcFirstLastPara="1" vert="horz" wrap="square" lIns="91425" tIns="91425" rIns="91425" bIns="91425" rtlCol="0" anchor="t" anchorCtr="0">
            <a:noAutofit/>
          </a:bodyPr>
          <a:lstStyle>
            <a:lvl1pPr marL="258366" indent="-253746"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1500" kern="1200">
                <a:solidFill>
                  <a:schemeClr val="tx1"/>
                </a:solidFill>
                <a:effectLst/>
                <a:latin typeface="+mn-lt"/>
                <a:ea typeface="+mn-ea"/>
                <a:cs typeface="+mn-cs"/>
              </a:defRPr>
            </a:lvl1pPr>
            <a:lvl2pPr marL="596504" indent="-253746"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1350" kern="1200">
                <a:solidFill>
                  <a:schemeClr val="tx1"/>
                </a:solidFill>
                <a:effectLst/>
                <a:latin typeface="+mn-lt"/>
                <a:ea typeface="+mn-ea"/>
                <a:cs typeface="+mn-cs"/>
              </a:defRPr>
            </a:lvl2pPr>
            <a:lvl3pPr marL="944166" indent="-253746"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3pPr>
            <a:lvl4pPr marL="1282304" indent="-253746"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1050" kern="1200">
                <a:solidFill>
                  <a:schemeClr val="tx1"/>
                </a:solidFill>
                <a:effectLst/>
                <a:latin typeface="+mn-lt"/>
                <a:ea typeface="+mn-ea"/>
                <a:cs typeface="+mn-cs"/>
              </a:defRPr>
            </a:lvl4pPr>
            <a:lvl5pPr marL="1629966" indent="-253746"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900" kern="1200">
                <a:solidFill>
                  <a:schemeClr val="tx1"/>
                </a:solidFill>
                <a:effectLst/>
                <a:latin typeface="+mn-lt"/>
                <a:ea typeface="+mn-ea"/>
                <a:cs typeface="+mn-cs"/>
              </a:defRPr>
            </a:lvl5pPr>
            <a:lvl6pPr marL="1981962" indent="-253746"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900" kern="1200">
                <a:solidFill>
                  <a:schemeClr val="tx1"/>
                </a:solidFill>
                <a:effectLst/>
                <a:latin typeface="+mn-lt"/>
                <a:ea typeface="+mn-ea"/>
                <a:cs typeface="+mn-cs"/>
              </a:defRPr>
            </a:lvl6pPr>
            <a:lvl7pPr marL="2331720" indent="-253746"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900" kern="1200">
                <a:solidFill>
                  <a:schemeClr val="tx1"/>
                </a:solidFill>
                <a:effectLst/>
                <a:latin typeface="+mn-lt"/>
                <a:ea typeface="+mn-ea"/>
                <a:cs typeface="+mn-cs"/>
              </a:defRPr>
            </a:lvl7pPr>
            <a:lvl8pPr marL="2681478" indent="-253746"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900" kern="1200">
                <a:solidFill>
                  <a:schemeClr val="tx1"/>
                </a:solidFill>
                <a:effectLst/>
                <a:latin typeface="+mn-lt"/>
                <a:ea typeface="+mn-ea"/>
                <a:cs typeface="+mn-cs"/>
              </a:defRPr>
            </a:lvl8pPr>
            <a:lvl9pPr marL="3031236" indent="-253746"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900" kern="1200">
                <a:solidFill>
                  <a:schemeClr val="tx1"/>
                </a:solidFill>
                <a:effectLst/>
                <a:latin typeface="+mn-lt"/>
                <a:ea typeface="+mn-ea"/>
                <a:cs typeface="+mn-cs"/>
              </a:defRPr>
            </a:lvl9pPr>
          </a:lstStyle>
          <a:p>
            <a:pPr marL="0" indent="0">
              <a:spcBef>
                <a:spcPts val="0"/>
              </a:spcBef>
              <a:spcAft>
                <a:spcPts val="1600"/>
              </a:spcAft>
              <a:buFont typeface="Wingdings" panose="05000000000000000000" pitchFamily="2" charset="2"/>
              <a:buNone/>
            </a:pPr>
            <a:r>
              <a:rPr lang="en-IN" sz="1200">
                <a:solidFill>
                  <a:srgbClr val="FFFFFF"/>
                </a:solidFill>
              </a:rPr>
              <a:t>Testing sensor code and circuit creation in </a:t>
            </a:r>
            <a:r>
              <a:rPr lang="en-IN" sz="1200" err="1">
                <a:solidFill>
                  <a:srgbClr val="FFFFFF"/>
                </a:solidFill>
              </a:rPr>
              <a:t>Tinkercad</a:t>
            </a:r>
            <a:endParaRPr lang="en-IN" sz="1200">
              <a:solidFill>
                <a:srgbClr val="FFFFFF"/>
              </a:solidFill>
            </a:endParaRPr>
          </a:p>
        </p:txBody>
      </p:sp>
      <p:sp>
        <p:nvSpPr>
          <p:cNvPr id="13" name="Google Shape;135;p21">
            <a:extLst>
              <a:ext uri="{FF2B5EF4-FFF2-40B4-BE49-F238E27FC236}">
                <a16:creationId xmlns:a16="http://schemas.microsoft.com/office/drawing/2014/main" id="{61287C5C-4C89-4043-B69E-D85C346A734C}"/>
              </a:ext>
            </a:extLst>
          </p:cNvPr>
          <p:cNvSpPr txBox="1">
            <a:spLocks/>
          </p:cNvSpPr>
          <p:nvPr/>
        </p:nvSpPr>
        <p:spPr>
          <a:xfrm>
            <a:off x="2976676" y="3704216"/>
            <a:ext cx="2316162" cy="392112"/>
          </a:xfrm>
          <a:prstGeom prst="rect">
            <a:avLst/>
          </a:prstGeom>
        </p:spPr>
        <p:txBody>
          <a:bodyPr spcFirstLastPara="1" vert="horz" wrap="square" lIns="91425" tIns="91425" rIns="91425" bIns="91425" rtlCol="0" anchor="ctr" anchorCtr="0">
            <a:noAutofit/>
          </a:bodyPr>
          <a:lstStyle>
            <a:lvl1pPr algn="r" defTabSz="685800" rtl="0" eaLnBrk="1" latinLnBrk="0" hangingPunct="1">
              <a:lnSpc>
                <a:spcPct val="90000"/>
              </a:lnSpc>
              <a:spcBef>
                <a:spcPct val="0"/>
              </a:spcBef>
              <a:buNone/>
              <a:defRPr sz="2550" b="0" i="0" kern="1200" cap="none">
                <a:solidFill>
                  <a:schemeClr val="tx1"/>
                </a:solidFill>
                <a:effectLst/>
                <a:latin typeface="+mj-lt"/>
                <a:ea typeface="+mj-ea"/>
                <a:cs typeface="+mj-cs"/>
              </a:defRPr>
            </a:lvl1pPr>
          </a:lstStyle>
          <a:p>
            <a:pPr algn="l">
              <a:spcBef>
                <a:spcPts val="0"/>
              </a:spcBef>
            </a:pPr>
            <a:r>
              <a:rPr lang="en-IN" sz="1600" b="1"/>
              <a:t>October</a:t>
            </a:r>
          </a:p>
        </p:txBody>
      </p:sp>
      <p:sp>
        <p:nvSpPr>
          <p:cNvPr id="14" name="Google Shape;136;p21">
            <a:extLst>
              <a:ext uri="{FF2B5EF4-FFF2-40B4-BE49-F238E27FC236}">
                <a16:creationId xmlns:a16="http://schemas.microsoft.com/office/drawing/2014/main" id="{BC0A437C-C33F-4607-8315-99C392F2BF6B}"/>
              </a:ext>
            </a:extLst>
          </p:cNvPr>
          <p:cNvSpPr txBox="1">
            <a:spLocks/>
          </p:cNvSpPr>
          <p:nvPr/>
        </p:nvSpPr>
        <p:spPr>
          <a:xfrm>
            <a:off x="1526383" y="3954295"/>
            <a:ext cx="3621316" cy="577850"/>
          </a:xfrm>
          <a:prstGeom prst="rect">
            <a:avLst/>
          </a:prstGeom>
        </p:spPr>
        <p:txBody>
          <a:bodyPr spcFirstLastPara="1" vert="horz" wrap="square" lIns="91425" tIns="91425" rIns="91425" bIns="91425" rtlCol="0" anchor="t" anchorCtr="0">
            <a:noAutofit/>
          </a:bodyPr>
          <a:lstStyle>
            <a:lvl1pPr marL="258366" indent="-253746"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1500" kern="1200">
                <a:solidFill>
                  <a:schemeClr val="tx1"/>
                </a:solidFill>
                <a:effectLst/>
                <a:latin typeface="+mn-lt"/>
                <a:ea typeface="+mn-ea"/>
                <a:cs typeface="+mn-cs"/>
              </a:defRPr>
            </a:lvl1pPr>
            <a:lvl2pPr marL="596504" indent="-253746"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1350" kern="1200">
                <a:solidFill>
                  <a:schemeClr val="tx1"/>
                </a:solidFill>
                <a:effectLst/>
                <a:latin typeface="+mn-lt"/>
                <a:ea typeface="+mn-ea"/>
                <a:cs typeface="+mn-cs"/>
              </a:defRPr>
            </a:lvl2pPr>
            <a:lvl3pPr marL="944166" indent="-253746"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3pPr>
            <a:lvl4pPr marL="1282304" indent="-253746"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1050" kern="1200">
                <a:solidFill>
                  <a:schemeClr val="tx1"/>
                </a:solidFill>
                <a:effectLst/>
                <a:latin typeface="+mn-lt"/>
                <a:ea typeface="+mn-ea"/>
                <a:cs typeface="+mn-cs"/>
              </a:defRPr>
            </a:lvl4pPr>
            <a:lvl5pPr marL="1629966" indent="-253746"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900" kern="1200">
                <a:solidFill>
                  <a:schemeClr val="tx1"/>
                </a:solidFill>
                <a:effectLst/>
                <a:latin typeface="+mn-lt"/>
                <a:ea typeface="+mn-ea"/>
                <a:cs typeface="+mn-cs"/>
              </a:defRPr>
            </a:lvl5pPr>
            <a:lvl6pPr marL="1981962" indent="-253746"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900" kern="1200">
                <a:solidFill>
                  <a:schemeClr val="tx1"/>
                </a:solidFill>
                <a:effectLst/>
                <a:latin typeface="+mn-lt"/>
                <a:ea typeface="+mn-ea"/>
                <a:cs typeface="+mn-cs"/>
              </a:defRPr>
            </a:lvl6pPr>
            <a:lvl7pPr marL="2331720" indent="-253746"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900" kern="1200">
                <a:solidFill>
                  <a:schemeClr val="tx1"/>
                </a:solidFill>
                <a:effectLst/>
                <a:latin typeface="+mn-lt"/>
                <a:ea typeface="+mn-ea"/>
                <a:cs typeface="+mn-cs"/>
              </a:defRPr>
            </a:lvl7pPr>
            <a:lvl8pPr marL="2681478" indent="-253746"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900" kern="1200">
                <a:solidFill>
                  <a:schemeClr val="tx1"/>
                </a:solidFill>
                <a:effectLst/>
                <a:latin typeface="+mn-lt"/>
                <a:ea typeface="+mn-ea"/>
                <a:cs typeface="+mn-cs"/>
              </a:defRPr>
            </a:lvl8pPr>
            <a:lvl9pPr marL="3031236" indent="-253746"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900" kern="1200">
                <a:solidFill>
                  <a:schemeClr val="tx1"/>
                </a:solidFill>
                <a:effectLst/>
                <a:latin typeface="+mn-lt"/>
                <a:ea typeface="+mn-ea"/>
                <a:cs typeface="+mn-cs"/>
              </a:defRPr>
            </a:lvl9pPr>
          </a:lstStyle>
          <a:p>
            <a:pPr marL="0" indent="0">
              <a:spcBef>
                <a:spcPts val="0"/>
              </a:spcBef>
              <a:spcAft>
                <a:spcPts val="1600"/>
              </a:spcAft>
              <a:buNone/>
            </a:pPr>
            <a:r>
              <a:rPr lang="en-IN" sz="1200">
                <a:solidFill>
                  <a:srgbClr val="FFFFFF"/>
                </a:solidFill>
                <a:cs typeface="Arial"/>
              </a:rPr>
              <a:t>Working on hardware and integrating all components of project along with setting up oneM2M, user dashboard and email through Esp32 </a:t>
            </a:r>
            <a:endParaRPr lang="en-US"/>
          </a:p>
        </p:txBody>
      </p:sp>
      <p:sp>
        <p:nvSpPr>
          <p:cNvPr id="15" name="Google Shape;137;p21">
            <a:extLst>
              <a:ext uri="{FF2B5EF4-FFF2-40B4-BE49-F238E27FC236}">
                <a16:creationId xmlns:a16="http://schemas.microsoft.com/office/drawing/2014/main" id="{237F97D1-EFAD-4354-976C-CDDCC09B990F}"/>
              </a:ext>
            </a:extLst>
          </p:cNvPr>
          <p:cNvSpPr txBox="1">
            <a:spLocks/>
          </p:cNvSpPr>
          <p:nvPr/>
        </p:nvSpPr>
        <p:spPr>
          <a:xfrm>
            <a:off x="4383202" y="1923954"/>
            <a:ext cx="2352675" cy="392113"/>
          </a:xfrm>
          <a:prstGeom prst="rect">
            <a:avLst/>
          </a:prstGeom>
        </p:spPr>
        <p:txBody>
          <a:bodyPr spcFirstLastPara="1" vert="horz" wrap="square" lIns="91425" tIns="91425" rIns="91425" bIns="91425" rtlCol="0" anchor="ctr" anchorCtr="0">
            <a:noAutofit/>
          </a:bodyPr>
          <a:lstStyle>
            <a:lvl1pPr algn="r" defTabSz="685800" rtl="0" eaLnBrk="1" latinLnBrk="0" hangingPunct="1">
              <a:lnSpc>
                <a:spcPct val="90000"/>
              </a:lnSpc>
              <a:spcBef>
                <a:spcPct val="0"/>
              </a:spcBef>
              <a:buNone/>
              <a:defRPr sz="2550" b="0" i="0" kern="1200" cap="none">
                <a:solidFill>
                  <a:schemeClr val="tx1"/>
                </a:solidFill>
                <a:effectLst/>
                <a:latin typeface="+mj-lt"/>
                <a:ea typeface="+mj-ea"/>
                <a:cs typeface="+mj-cs"/>
              </a:defRPr>
            </a:lvl1pPr>
          </a:lstStyle>
          <a:p>
            <a:pPr>
              <a:spcBef>
                <a:spcPts val="0"/>
              </a:spcBef>
            </a:pPr>
            <a:r>
              <a:rPr lang="en-IN" sz="1600" b="1"/>
              <a:t>November</a:t>
            </a:r>
          </a:p>
        </p:txBody>
      </p:sp>
      <p:sp>
        <p:nvSpPr>
          <p:cNvPr id="16" name="Google Shape;138;p21">
            <a:extLst>
              <a:ext uri="{FF2B5EF4-FFF2-40B4-BE49-F238E27FC236}">
                <a16:creationId xmlns:a16="http://schemas.microsoft.com/office/drawing/2014/main" id="{3AAF96D7-93C3-4348-AA95-E6A0918A838C}"/>
              </a:ext>
            </a:extLst>
          </p:cNvPr>
          <p:cNvSpPr txBox="1">
            <a:spLocks/>
          </p:cNvSpPr>
          <p:nvPr/>
        </p:nvSpPr>
        <p:spPr>
          <a:xfrm>
            <a:off x="5848126" y="2204435"/>
            <a:ext cx="2593493" cy="579437"/>
          </a:xfrm>
          <a:prstGeom prst="rect">
            <a:avLst/>
          </a:prstGeom>
        </p:spPr>
        <p:txBody>
          <a:bodyPr spcFirstLastPara="1" vert="horz" wrap="square" lIns="91425" tIns="91425" rIns="91425" bIns="91425" rtlCol="0" anchor="t" anchorCtr="0">
            <a:noAutofit/>
          </a:bodyPr>
          <a:lstStyle>
            <a:lvl1pPr marL="258366" indent="-253746"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1500" kern="1200">
                <a:solidFill>
                  <a:schemeClr val="tx1"/>
                </a:solidFill>
                <a:effectLst/>
                <a:latin typeface="+mn-lt"/>
                <a:ea typeface="+mn-ea"/>
                <a:cs typeface="+mn-cs"/>
              </a:defRPr>
            </a:lvl1pPr>
            <a:lvl2pPr marL="596504" indent="-253746"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1350" kern="1200">
                <a:solidFill>
                  <a:schemeClr val="tx1"/>
                </a:solidFill>
                <a:effectLst/>
                <a:latin typeface="+mn-lt"/>
                <a:ea typeface="+mn-ea"/>
                <a:cs typeface="+mn-cs"/>
              </a:defRPr>
            </a:lvl2pPr>
            <a:lvl3pPr marL="944166" indent="-253746"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3pPr>
            <a:lvl4pPr marL="1282304" indent="-253746"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1050" kern="1200">
                <a:solidFill>
                  <a:schemeClr val="tx1"/>
                </a:solidFill>
                <a:effectLst/>
                <a:latin typeface="+mn-lt"/>
                <a:ea typeface="+mn-ea"/>
                <a:cs typeface="+mn-cs"/>
              </a:defRPr>
            </a:lvl4pPr>
            <a:lvl5pPr marL="1629966" indent="-253746"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900" kern="1200">
                <a:solidFill>
                  <a:schemeClr val="tx1"/>
                </a:solidFill>
                <a:effectLst/>
                <a:latin typeface="+mn-lt"/>
                <a:ea typeface="+mn-ea"/>
                <a:cs typeface="+mn-cs"/>
              </a:defRPr>
            </a:lvl5pPr>
            <a:lvl6pPr marL="1981962" indent="-253746"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900" kern="1200">
                <a:solidFill>
                  <a:schemeClr val="tx1"/>
                </a:solidFill>
                <a:effectLst/>
                <a:latin typeface="+mn-lt"/>
                <a:ea typeface="+mn-ea"/>
                <a:cs typeface="+mn-cs"/>
              </a:defRPr>
            </a:lvl6pPr>
            <a:lvl7pPr marL="2331720" indent="-253746"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900" kern="1200">
                <a:solidFill>
                  <a:schemeClr val="tx1"/>
                </a:solidFill>
                <a:effectLst/>
                <a:latin typeface="+mn-lt"/>
                <a:ea typeface="+mn-ea"/>
                <a:cs typeface="+mn-cs"/>
              </a:defRPr>
            </a:lvl7pPr>
            <a:lvl8pPr marL="2681478" indent="-253746"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900" kern="1200">
                <a:solidFill>
                  <a:schemeClr val="tx1"/>
                </a:solidFill>
                <a:effectLst/>
                <a:latin typeface="+mn-lt"/>
                <a:ea typeface="+mn-ea"/>
                <a:cs typeface="+mn-cs"/>
              </a:defRPr>
            </a:lvl8pPr>
            <a:lvl9pPr marL="3031236" indent="-253746"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900" kern="1200">
                <a:solidFill>
                  <a:schemeClr val="tx1"/>
                </a:solidFill>
                <a:effectLst/>
                <a:latin typeface="+mn-lt"/>
                <a:ea typeface="+mn-ea"/>
                <a:cs typeface="+mn-cs"/>
              </a:defRPr>
            </a:lvl9pPr>
          </a:lstStyle>
          <a:p>
            <a:pPr marL="0" indent="0">
              <a:spcBef>
                <a:spcPts val="0"/>
              </a:spcBef>
              <a:spcAft>
                <a:spcPts val="1600"/>
              </a:spcAft>
              <a:buFont typeface="Wingdings" panose="05000000000000000000" pitchFamily="2" charset="2"/>
              <a:buNone/>
            </a:pPr>
            <a:r>
              <a:rPr lang="en-IN" sz="1200">
                <a:solidFill>
                  <a:srgbClr val="FFFFFF"/>
                </a:solidFill>
              </a:rPr>
              <a:t>Adding security layer, calibration and finalizing the system by testing. </a:t>
            </a:r>
          </a:p>
        </p:txBody>
      </p:sp>
      <p:cxnSp>
        <p:nvCxnSpPr>
          <p:cNvPr id="17" name="Google Shape;139;p21">
            <a:extLst>
              <a:ext uri="{FF2B5EF4-FFF2-40B4-BE49-F238E27FC236}">
                <a16:creationId xmlns:a16="http://schemas.microsoft.com/office/drawing/2014/main" id="{C3B1DA5C-9E0C-4F1F-AE9F-61F983DB37B6}"/>
              </a:ext>
            </a:extLst>
          </p:cNvPr>
          <p:cNvCxnSpPr>
            <a:cxnSpLocks/>
          </p:cNvCxnSpPr>
          <p:nvPr/>
        </p:nvCxnSpPr>
        <p:spPr>
          <a:xfrm flipV="1">
            <a:off x="1182912" y="2285996"/>
            <a:ext cx="0" cy="539751"/>
          </a:xfrm>
          <a:prstGeom prst="straightConnector1">
            <a:avLst/>
          </a:prstGeom>
          <a:noFill/>
          <a:ln w="19050" cap="flat" cmpd="sng">
            <a:solidFill>
              <a:schemeClr val="tx1"/>
            </a:solidFill>
            <a:prstDash val="solid"/>
            <a:round/>
            <a:headEnd type="none" w="med" len="med"/>
            <a:tailEnd type="oval" w="med" len="med"/>
          </a:ln>
        </p:spPr>
      </p:cxnSp>
      <p:cxnSp>
        <p:nvCxnSpPr>
          <p:cNvPr id="22" name="Google Shape;139;p21">
            <a:extLst>
              <a:ext uri="{FF2B5EF4-FFF2-40B4-BE49-F238E27FC236}">
                <a16:creationId xmlns:a16="http://schemas.microsoft.com/office/drawing/2014/main" id="{1A6C9C08-6140-4F8B-BF2C-7E0C7B7EEAA3}"/>
              </a:ext>
            </a:extLst>
          </p:cNvPr>
          <p:cNvCxnSpPr>
            <a:cxnSpLocks/>
          </p:cNvCxnSpPr>
          <p:nvPr/>
        </p:nvCxnSpPr>
        <p:spPr>
          <a:xfrm flipV="1">
            <a:off x="5724756" y="2320925"/>
            <a:ext cx="1" cy="512737"/>
          </a:xfrm>
          <a:prstGeom prst="straightConnector1">
            <a:avLst/>
          </a:prstGeom>
          <a:noFill/>
          <a:ln w="19050" cap="flat" cmpd="sng">
            <a:solidFill>
              <a:schemeClr val="tx1"/>
            </a:solidFill>
            <a:prstDash val="solid"/>
            <a:round/>
            <a:headEnd type="none" w="med" len="med"/>
            <a:tailEnd type="oval" w="med" len="med"/>
          </a:ln>
        </p:spPr>
      </p:cxnSp>
      <p:cxnSp>
        <p:nvCxnSpPr>
          <p:cNvPr id="25" name="Google Shape;139;p21">
            <a:extLst>
              <a:ext uri="{FF2B5EF4-FFF2-40B4-BE49-F238E27FC236}">
                <a16:creationId xmlns:a16="http://schemas.microsoft.com/office/drawing/2014/main" id="{06EBCD78-4F51-498A-8D68-7DE4B300485E}"/>
              </a:ext>
            </a:extLst>
          </p:cNvPr>
          <p:cNvCxnSpPr>
            <a:cxnSpLocks/>
          </p:cNvCxnSpPr>
          <p:nvPr/>
        </p:nvCxnSpPr>
        <p:spPr>
          <a:xfrm>
            <a:off x="4030095" y="3557324"/>
            <a:ext cx="0" cy="381175"/>
          </a:xfrm>
          <a:prstGeom prst="straightConnector1">
            <a:avLst/>
          </a:prstGeom>
          <a:noFill/>
          <a:ln w="19050" cap="flat" cmpd="sng">
            <a:solidFill>
              <a:schemeClr val="tx1"/>
            </a:solidFill>
            <a:prstDash val="solid"/>
            <a:round/>
            <a:headEnd type="none" w="med" len="med"/>
            <a:tailEnd type="oval" w="med" len="med"/>
          </a:ln>
        </p:spPr>
      </p:cxnSp>
      <p:sp>
        <p:nvSpPr>
          <p:cNvPr id="34" name="Google Shape;137;p21">
            <a:extLst>
              <a:ext uri="{FF2B5EF4-FFF2-40B4-BE49-F238E27FC236}">
                <a16:creationId xmlns:a16="http://schemas.microsoft.com/office/drawing/2014/main" id="{2D65249C-903E-4F42-8D10-9A477F808348}"/>
              </a:ext>
            </a:extLst>
          </p:cNvPr>
          <p:cNvSpPr txBox="1">
            <a:spLocks/>
          </p:cNvSpPr>
          <p:nvPr/>
        </p:nvSpPr>
        <p:spPr>
          <a:xfrm>
            <a:off x="5710241" y="3749360"/>
            <a:ext cx="2352675" cy="392113"/>
          </a:xfrm>
          <a:prstGeom prst="rect">
            <a:avLst/>
          </a:prstGeom>
        </p:spPr>
        <p:txBody>
          <a:bodyPr spcFirstLastPara="1" vert="horz" wrap="square" lIns="91425" tIns="91425" rIns="91425" bIns="91425" rtlCol="0" anchor="ctr" anchorCtr="0">
            <a:noAutofit/>
          </a:bodyPr>
          <a:lstStyle>
            <a:lvl1pPr algn="r" defTabSz="685800" rtl="0" eaLnBrk="1" latinLnBrk="0" hangingPunct="1">
              <a:lnSpc>
                <a:spcPct val="90000"/>
              </a:lnSpc>
              <a:spcBef>
                <a:spcPct val="0"/>
              </a:spcBef>
              <a:buNone/>
              <a:defRPr sz="2550" b="0" i="0" kern="1200" cap="none">
                <a:solidFill>
                  <a:schemeClr val="tx1"/>
                </a:solidFill>
                <a:effectLst/>
                <a:latin typeface="+mj-lt"/>
                <a:ea typeface="+mj-ea"/>
                <a:cs typeface="+mj-cs"/>
              </a:defRPr>
            </a:lvl1pPr>
          </a:lstStyle>
          <a:p>
            <a:pPr>
              <a:spcBef>
                <a:spcPts val="0"/>
              </a:spcBef>
            </a:pPr>
            <a:r>
              <a:rPr lang="en-IN" sz="1600" b="1"/>
              <a:t>December</a:t>
            </a:r>
          </a:p>
        </p:txBody>
      </p:sp>
      <p:cxnSp>
        <p:nvCxnSpPr>
          <p:cNvPr id="35" name="Google Shape;139;p21">
            <a:extLst>
              <a:ext uri="{FF2B5EF4-FFF2-40B4-BE49-F238E27FC236}">
                <a16:creationId xmlns:a16="http://schemas.microsoft.com/office/drawing/2014/main" id="{974B2931-866A-477C-A906-A9E48976AAF0}"/>
              </a:ext>
            </a:extLst>
          </p:cNvPr>
          <p:cNvCxnSpPr>
            <a:cxnSpLocks/>
          </p:cNvCxnSpPr>
          <p:nvPr/>
        </p:nvCxnSpPr>
        <p:spPr>
          <a:xfrm>
            <a:off x="8149321" y="3557324"/>
            <a:ext cx="0" cy="381175"/>
          </a:xfrm>
          <a:prstGeom prst="straightConnector1">
            <a:avLst/>
          </a:prstGeom>
          <a:noFill/>
          <a:ln w="19050" cap="flat" cmpd="sng">
            <a:solidFill>
              <a:schemeClr val="tx1"/>
            </a:solidFill>
            <a:prstDash val="solid"/>
            <a:round/>
            <a:headEnd type="none" w="med" len="med"/>
            <a:tailEnd type="oval" w="med" len="med"/>
          </a:ln>
        </p:spPr>
      </p:cxnSp>
      <p:sp>
        <p:nvSpPr>
          <p:cNvPr id="36" name="Google Shape;138;p21">
            <a:extLst>
              <a:ext uri="{FF2B5EF4-FFF2-40B4-BE49-F238E27FC236}">
                <a16:creationId xmlns:a16="http://schemas.microsoft.com/office/drawing/2014/main" id="{CDB35CF7-A067-48CC-9810-EE2547F2ABB6}"/>
              </a:ext>
            </a:extLst>
          </p:cNvPr>
          <p:cNvSpPr txBox="1">
            <a:spLocks/>
          </p:cNvSpPr>
          <p:nvPr/>
        </p:nvSpPr>
        <p:spPr>
          <a:xfrm>
            <a:off x="5710241" y="4026042"/>
            <a:ext cx="2599189" cy="579437"/>
          </a:xfrm>
          <a:prstGeom prst="rect">
            <a:avLst/>
          </a:prstGeom>
        </p:spPr>
        <p:txBody>
          <a:bodyPr spcFirstLastPara="1" vert="horz" wrap="square" lIns="91425" tIns="91425" rIns="91425" bIns="91425" rtlCol="0" anchor="t" anchorCtr="0">
            <a:noAutofit/>
          </a:bodyPr>
          <a:lstStyle>
            <a:lvl1pPr marL="258366" indent="-253746"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1500" kern="1200">
                <a:solidFill>
                  <a:schemeClr val="tx1"/>
                </a:solidFill>
                <a:effectLst/>
                <a:latin typeface="+mn-lt"/>
                <a:ea typeface="+mn-ea"/>
                <a:cs typeface="+mn-cs"/>
              </a:defRPr>
            </a:lvl1pPr>
            <a:lvl2pPr marL="596504" indent="-253746"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1350" kern="1200">
                <a:solidFill>
                  <a:schemeClr val="tx1"/>
                </a:solidFill>
                <a:effectLst/>
                <a:latin typeface="+mn-lt"/>
                <a:ea typeface="+mn-ea"/>
                <a:cs typeface="+mn-cs"/>
              </a:defRPr>
            </a:lvl2pPr>
            <a:lvl3pPr marL="944166" indent="-253746"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3pPr>
            <a:lvl4pPr marL="1282304" indent="-253746"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1050" kern="1200">
                <a:solidFill>
                  <a:schemeClr val="tx1"/>
                </a:solidFill>
                <a:effectLst/>
                <a:latin typeface="+mn-lt"/>
                <a:ea typeface="+mn-ea"/>
                <a:cs typeface="+mn-cs"/>
              </a:defRPr>
            </a:lvl4pPr>
            <a:lvl5pPr marL="1629966" indent="-253746"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900" kern="1200">
                <a:solidFill>
                  <a:schemeClr val="tx1"/>
                </a:solidFill>
                <a:effectLst/>
                <a:latin typeface="+mn-lt"/>
                <a:ea typeface="+mn-ea"/>
                <a:cs typeface="+mn-cs"/>
              </a:defRPr>
            </a:lvl5pPr>
            <a:lvl6pPr marL="1981962" indent="-253746"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900" kern="1200">
                <a:solidFill>
                  <a:schemeClr val="tx1"/>
                </a:solidFill>
                <a:effectLst/>
                <a:latin typeface="+mn-lt"/>
                <a:ea typeface="+mn-ea"/>
                <a:cs typeface="+mn-cs"/>
              </a:defRPr>
            </a:lvl6pPr>
            <a:lvl7pPr marL="2331720" indent="-253746"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900" kern="1200">
                <a:solidFill>
                  <a:schemeClr val="tx1"/>
                </a:solidFill>
                <a:effectLst/>
                <a:latin typeface="+mn-lt"/>
                <a:ea typeface="+mn-ea"/>
                <a:cs typeface="+mn-cs"/>
              </a:defRPr>
            </a:lvl7pPr>
            <a:lvl8pPr marL="2681478" indent="-253746"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900" kern="1200">
                <a:solidFill>
                  <a:schemeClr val="tx1"/>
                </a:solidFill>
                <a:effectLst/>
                <a:latin typeface="+mn-lt"/>
                <a:ea typeface="+mn-ea"/>
                <a:cs typeface="+mn-cs"/>
              </a:defRPr>
            </a:lvl8pPr>
            <a:lvl9pPr marL="3031236" indent="-253746"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900" kern="1200">
                <a:solidFill>
                  <a:schemeClr val="tx1"/>
                </a:solidFill>
                <a:effectLst/>
                <a:latin typeface="+mn-lt"/>
                <a:ea typeface="+mn-ea"/>
                <a:cs typeface="+mn-cs"/>
              </a:defRPr>
            </a:lvl9pPr>
          </a:lstStyle>
          <a:p>
            <a:pPr marL="0" indent="0" algn="r">
              <a:spcBef>
                <a:spcPts val="0"/>
              </a:spcBef>
              <a:spcAft>
                <a:spcPts val="1600"/>
              </a:spcAft>
              <a:buFont typeface="Wingdings" panose="05000000000000000000" pitchFamily="2" charset="2"/>
              <a:buNone/>
            </a:pPr>
            <a:r>
              <a:rPr lang="en-US" sz="1200">
                <a:solidFill>
                  <a:srgbClr val="FFFFFF"/>
                </a:solidFill>
              </a:rPr>
              <a:t>A</a:t>
            </a:r>
            <a:r>
              <a:rPr lang="en-IN" sz="1200">
                <a:solidFill>
                  <a:srgbClr val="FFFFFF"/>
                </a:solidFill>
              </a:rPr>
              <a:t>analysing data and documentation</a:t>
            </a:r>
          </a:p>
        </p:txBody>
      </p:sp>
    </p:spTree>
    <p:extLst>
      <p:ext uri="{BB962C8B-B14F-4D97-AF65-F5344CB8AC3E}">
        <p14:creationId xmlns:p14="http://schemas.microsoft.com/office/powerpoint/2010/main" val="12957933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CB0221-A4B1-4425-A62E-1EF9C81BF738}"/>
              </a:ext>
            </a:extLst>
          </p:cNvPr>
          <p:cNvSpPr>
            <a:spLocks noGrp="1"/>
          </p:cNvSpPr>
          <p:nvPr>
            <p:ph type="title"/>
          </p:nvPr>
        </p:nvSpPr>
        <p:spPr>
          <a:xfrm>
            <a:off x="1712113" y="533470"/>
            <a:ext cx="6324531" cy="807922"/>
          </a:xfrm>
        </p:spPr>
        <p:txBody>
          <a:bodyPr>
            <a:noAutofit/>
          </a:bodyPr>
          <a:lstStyle/>
          <a:p>
            <a:pPr algn="l"/>
            <a:r>
              <a:rPr lang="en" sz="4800">
                <a:ea typeface="Lato"/>
                <a:cs typeface="Lato"/>
              </a:rPr>
              <a:t>Individual Contribution</a:t>
            </a:r>
            <a:br>
              <a:rPr lang="en" sz="4800">
                <a:ea typeface="Lato"/>
                <a:cs typeface="Lato"/>
              </a:rPr>
            </a:br>
            <a:endParaRPr lang="en-IN" sz="4800"/>
          </a:p>
        </p:txBody>
      </p:sp>
      <p:sp>
        <p:nvSpPr>
          <p:cNvPr id="3" name="Content Placeholder 2">
            <a:extLst>
              <a:ext uri="{FF2B5EF4-FFF2-40B4-BE49-F238E27FC236}">
                <a16:creationId xmlns:a16="http://schemas.microsoft.com/office/drawing/2014/main" id="{3EC1556F-F39D-492C-902E-B9DCA01B48DD}"/>
              </a:ext>
            </a:extLst>
          </p:cNvPr>
          <p:cNvSpPr>
            <a:spLocks noGrp="1"/>
          </p:cNvSpPr>
          <p:nvPr>
            <p:ph idx="1"/>
          </p:nvPr>
        </p:nvSpPr>
        <p:spPr>
          <a:xfrm>
            <a:off x="1206393" y="1256057"/>
            <a:ext cx="7130414" cy="3604414"/>
          </a:xfrm>
        </p:spPr>
        <p:txBody>
          <a:bodyPr>
            <a:normAutofit/>
          </a:bodyPr>
          <a:lstStyle/>
          <a:p>
            <a:r>
              <a:rPr lang="en-US" sz="1600" b="1"/>
              <a:t>Archit Jain &amp; Aryan Jain</a:t>
            </a:r>
          </a:p>
          <a:p>
            <a:pPr lvl="1"/>
            <a:r>
              <a:rPr lang="en-US" sz="1250"/>
              <a:t>MongoDB database - Store user profile and encryption keys</a:t>
            </a:r>
          </a:p>
          <a:p>
            <a:pPr lvl="1"/>
            <a:r>
              <a:rPr lang="en-US" sz="1250"/>
              <a:t>Auth Server - It connects with the MongoDB database and is used for authentication purposes.</a:t>
            </a:r>
          </a:p>
          <a:p>
            <a:pPr lvl="1"/>
            <a:r>
              <a:rPr lang="en-US" sz="1250"/>
              <a:t>Dashboard UI - It enables the user to track the reading with graph and tabular data</a:t>
            </a:r>
          </a:p>
          <a:p>
            <a:r>
              <a:rPr lang="en-US" sz="1600" b="1"/>
              <a:t>Palash Sharma &amp; Pulkit Gupta</a:t>
            </a:r>
          </a:p>
          <a:p>
            <a:pPr lvl="1"/>
            <a:r>
              <a:rPr lang="en-US" sz="1250"/>
              <a:t>Hardware - Arduino Collecting Sensor data, sending to oneM2M and sending alert emails</a:t>
            </a:r>
          </a:p>
          <a:p>
            <a:pPr lvl="1"/>
            <a:r>
              <a:rPr lang="en-US" sz="1250"/>
              <a:t>Sending data to onem2m server from Arduino</a:t>
            </a:r>
          </a:p>
          <a:p>
            <a:pPr lvl="1"/>
            <a:r>
              <a:rPr lang="en-US" sz="1250"/>
              <a:t>Security includes encrypting and decrypting data </a:t>
            </a:r>
          </a:p>
          <a:p>
            <a:r>
              <a:rPr lang="en-US" sz="1400"/>
              <a:t>Calibration and Documentation is done by all four of us.</a:t>
            </a:r>
          </a:p>
        </p:txBody>
      </p:sp>
    </p:spTree>
    <p:extLst>
      <p:ext uri="{BB962C8B-B14F-4D97-AF65-F5344CB8AC3E}">
        <p14:creationId xmlns:p14="http://schemas.microsoft.com/office/powerpoint/2010/main" val="14930794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CE8AC6-E773-4E7E-AE09-317782118DD3}"/>
              </a:ext>
            </a:extLst>
          </p:cNvPr>
          <p:cNvSpPr>
            <a:spLocks noGrp="1"/>
          </p:cNvSpPr>
          <p:nvPr>
            <p:ph type="title"/>
          </p:nvPr>
        </p:nvSpPr>
        <p:spPr/>
        <p:txBody>
          <a:bodyPr>
            <a:normAutofit/>
          </a:bodyPr>
          <a:lstStyle/>
          <a:p>
            <a:pPr algn="l"/>
            <a:r>
              <a:rPr lang="en-US" sz="4800"/>
              <a:t>Problem Statement</a:t>
            </a:r>
            <a:endParaRPr lang="en-IN" sz="4800"/>
          </a:p>
        </p:txBody>
      </p:sp>
      <p:sp>
        <p:nvSpPr>
          <p:cNvPr id="3" name="Content Placeholder 2">
            <a:extLst>
              <a:ext uri="{FF2B5EF4-FFF2-40B4-BE49-F238E27FC236}">
                <a16:creationId xmlns:a16="http://schemas.microsoft.com/office/drawing/2014/main" id="{34B5118D-D65D-4A77-9DE3-04B5871647F3}"/>
              </a:ext>
            </a:extLst>
          </p:cNvPr>
          <p:cNvSpPr>
            <a:spLocks noGrp="1"/>
          </p:cNvSpPr>
          <p:nvPr>
            <p:ph idx="1"/>
          </p:nvPr>
        </p:nvSpPr>
        <p:spPr>
          <a:xfrm>
            <a:off x="1357899" y="1539087"/>
            <a:ext cx="5847405" cy="2998371"/>
          </a:xfrm>
        </p:spPr>
        <p:txBody>
          <a:bodyPr/>
          <a:lstStyle/>
          <a:p>
            <a:r>
              <a:rPr lang="en" sz="1600">
                <a:ea typeface="Lato"/>
                <a:cs typeface="Lato"/>
              </a:rPr>
              <a:t>LPG gas leakages are a big problem in homes and commercial spaces.</a:t>
            </a:r>
            <a:r>
              <a:rPr lang="en" sz="1600" b="1">
                <a:ea typeface="Lato"/>
                <a:cs typeface="Lato"/>
              </a:rPr>
              <a:t> </a:t>
            </a:r>
            <a:r>
              <a:rPr lang="en-IN" sz="1600">
                <a:ea typeface="Lato"/>
              </a:rPr>
              <a:t>Design a system that tracks LPG gas levels and in case of a leak, an alert message can be delivered.</a:t>
            </a:r>
            <a:endParaRPr lang="en-IN" sz="1600"/>
          </a:p>
          <a:p>
            <a:endParaRPr lang="en-IN"/>
          </a:p>
        </p:txBody>
      </p:sp>
    </p:spTree>
    <p:extLst>
      <p:ext uri="{BB962C8B-B14F-4D97-AF65-F5344CB8AC3E}">
        <p14:creationId xmlns:p14="http://schemas.microsoft.com/office/powerpoint/2010/main" val="70998600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EB9C473-D8AE-4461-9D8E-0AF4578EEEA3}"/>
              </a:ext>
            </a:extLst>
          </p:cNvPr>
          <p:cNvSpPr>
            <a:spLocks noGrp="1"/>
          </p:cNvSpPr>
          <p:nvPr>
            <p:ph type="title"/>
          </p:nvPr>
        </p:nvSpPr>
        <p:spPr>
          <a:xfrm>
            <a:off x="3078209" y="2056470"/>
            <a:ext cx="5968748" cy="807922"/>
          </a:xfrm>
        </p:spPr>
        <p:txBody>
          <a:bodyPr>
            <a:normAutofit/>
          </a:bodyPr>
          <a:lstStyle/>
          <a:p>
            <a:pPr algn="l"/>
            <a:r>
              <a:rPr lang="en-US" sz="3200"/>
              <a:t>System Demo</a:t>
            </a:r>
            <a:endParaRPr lang="en-IN" sz="3200"/>
          </a:p>
        </p:txBody>
      </p:sp>
    </p:spTree>
    <p:extLst>
      <p:ext uri="{BB962C8B-B14F-4D97-AF65-F5344CB8AC3E}">
        <p14:creationId xmlns:p14="http://schemas.microsoft.com/office/powerpoint/2010/main" val="4773897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arduino">
            <a:hlinkClick r:id="" action="ppaction://media"/>
            <a:extLst>
              <a:ext uri="{FF2B5EF4-FFF2-40B4-BE49-F238E27FC236}">
                <a16:creationId xmlns:a16="http://schemas.microsoft.com/office/drawing/2014/main" id="{FDF0D478-A070-4FD8-ADDA-A3677E6061F8}"/>
              </a:ext>
            </a:extLst>
          </p:cNvPr>
          <p:cNvPicPr>
            <a:picLocks noGrp="1" noChangeAspect="1"/>
          </p:cNvPicPr>
          <p:nvPr>
            <p:ph idx="1"/>
            <a:videoFile r:link="rId2"/>
            <p:extLst>
              <p:ext uri="{DAA4B4D4-6D71-4841-9C94-3DE7FCFB9230}">
                <p14:media xmlns:p14="http://schemas.microsoft.com/office/powerpoint/2010/main" r:embed="rId1"/>
              </p:ext>
            </p:extLst>
          </p:nvPr>
        </p:nvPicPr>
        <p:blipFill rotWithShape="1">
          <a:blip r:embed="rId4"/>
          <a:srcRect l="10917" r="10772"/>
          <a:stretch/>
        </p:blipFill>
        <p:spPr>
          <a:xfrm>
            <a:off x="0" y="1"/>
            <a:ext cx="9144000" cy="5143500"/>
          </a:xfrm>
        </p:spPr>
      </p:pic>
    </p:spTree>
    <p:extLst>
      <p:ext uri="{BB962C8B-B14F-4D97-AF65-F5344CB8AC3E}">
        <p14:creationId xmlns:p14="http://schemas.microsoft.com/office/powerpoint/2010/main" val="3394853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462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EB9C473-D8AE-4461-9D8E-0AF4578EEEA3}"/>
              </a:ext>
            </a:extLst>
          </p:cNvPr>
          <p:cNvSpPr>
            <a:spLocks noGrp="1"/>
          </p:cNvSpPr>
          <p:nvPr>
            <p:ph type="title"/>
          </p:nvPr>
        </p:nvSpPr>
        <p:spPr>
          <a:xfrm>
            <a:off x="2762898" y="2064352"/>
            <a:ext cx="5968748" cy="807922"/>
          </a:xfrm>
        </p:spPr>
        <p:txBody>
          <a:bodyPr>
            <a:normAutofit/>
          </a:bodyPr>
          <a:lstStyle/>
          <a:p>
            <a:pPr algn="l"/>
            <a:r>
              <a:rPr lang="en-US" sz="3200"/>
              <a:t>Dashboard Demo</a:t>
            </a:r>
            <a:endParaRPr lang="en-IN" sz="3200"/>
          </a:p>
        </p:txBody>
      </p:sp>
    </p:spTree>
    <p:extLst>
      <p:ext uri="{BB962C8B-B14F-4D97-AF65-F5344CB8AC3E}">
        <p14:creationId xmlns:p14="http://schemas.microsoft.com/office/powerpoint/2010/main" val="19388200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51"/>
        <p:cNvGrpSpPr/>
        <p:nvPr/>
      </p:nvGrpSpPr>
      <p:grpSpPr>
        <a:xfrm>
          <a:off x="0" y="0"/>
          <a:ext cx="0" cy="0"/>
          <a:chOff x="0" y="0"/>
          <a:chExt cx="0" cy="0"/>
        </a:xfrm>
      </p:grpSpPr>
      <p:pic>
        <p:nvPicPr>
          <p:cNvPr id="2" name="Picture 2" descr="A picture containing text, electronics, circuit, black&#10;&#10;Description automatically generated">
            <a:extLst>
              <a:ext uri="{FF2B5EF4-FFF2-40B4-BE49-F238E27FC236}">
                <a16:creationId xmlns:a16="http://schemas.microsoft.com/office/drawing/2014/main" id="{BAD90BED-1C56-40B7-AB9F-0482402C86C9}"/>
              </a:ext>
            </a:extLst>
          </p:cNvPr>
          <p:cNvPicPr>
            <a:picLocks noChangeAspect="1"/>
          </p:cNvPicPr>
          <p:nvPr/>
        </p:nvPicPr>
        <p:blipFill>
          <a:blip r:embed="rId3"/>
          <a:stretch>
            <a:fillRect/>
          </a:stretch>
        </p:blipFill>
        <p:spPr>
          <a:xfrm>
            <a:off x="-3008" y="3008"/>
            <a:ext cx="9089857" cy="5137484"/>
          </a:xfrm>
          <a:prstGeom prst="rect">
            <a:avLst/>
          </a:prstGeom>
        </p:spPr>
      </p:pic>
      <p:sp>
        <p:nvSpPr>
          <p:cNvPr id="3" name="TextBox 2">
            <a:extLst>
              <a:ext uri="{FF2B5EF4-FFF2-40B4-BE49-F238E27FC236}">
                <a16:creationId xmlns:a16="http://schemas.microsoft.com/office/drawing/2014/main" id="{A05667A4-A9A0-4F6A-B55F-2511CC12CE9C}"/>
              </a:ext>
            </a:extLst>
          </p:cNvPr>
          <p:cNvSpPr txBox="1"/>
          <p:nvPr/>
        </p:nvSpPr>
        <p:spPr>
          <a:xfrm>
            <a:off x="5967663" y="3027446"/>
            <a:ext cx="2675522" cy="166199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a:t>- Team 15</a:t>
            </a:r>
            <a:br>
              <a:rPr lang="en-US" sz="1600" b="1"/>
            </a:br>
            <a:endParaRPr lang="en-US" sz="1600" b="1"/>
          </a:p>
          <a:p>
            <a:pPr algn="r"/>
            <a:r>
              <a:rPr lang="en-US" b="1"/>
              <a:t>Archit Jain </a:t>
            </a:r>
            <a:endParaRPr lang="en-US"/>
          </a:p>
          <a:p>
            <a:pPr algn="r"/>
            <a:r>
              <a:rPr lang="en-US" b="1"/>
              <a:t>Aryan Jain</a:t>
            </a:r>
          </a:p>
          <a:p>
            <a:pPr algn="r"/>
            <a:r>
              <a:rPr lang="en-US" b="1"/>
              <a:t>Palash Sharma</a:t>
            </a:r>
          </a:p>
          <a:p>
            <a:pPr algn="r"/>
            <a:r>
              <a:rPr lang="en-US" b="1"/>
              <a:t>Pulkit Gupta</a:t>
            </a:r>
          </a:p>
          <a:p>
            <a:pPr algn="r"/>
            <a:r>
              <a:rPr lang="en-US" b="1"/>
              <a:t>Bhavya Jain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3F2540-C245-495A-855F-3C2A698231C7}"/>
              </a:ext>
            </a:extLst>
          </p:cNvPr>
          <p:cNvSpPr>
            <a:spLocks noGrp="1"/>
          </p:cNvSpPr>
          <p:nvPr>
            <p:ph type="title"/>
          </p:nvPr>
        </p:nvSpPr>
        <p:spPr/>
        <p:txBody>
          <a:bodyPr>
            <a:normAutofit/>
          </a:bodyPr>
          <a:lstStyle/>
          <a:p>
            <a:pPr algn="l"/>
            <a:r>
              <a:rPr lang="en-IN" sz="4800" b="1">
                <a:cs typeface="Arial"/>
              </a:rPr>
              <a:t>Our Solution</a:t>
            </a:r>
            <a:endParaRPr lang="en-US" sz="4800">
              <a:cs typeface="Arial"/>
            </a:endParaRPr>
          </a:p>
        </p:txBody>
      </p:sp>
      <p:sp>
        <p:nvSpPr>
          <p:cNvPr id="3" name="Content Placeholder 2">
            <a:extLst>
              <a:ext uri="{FF2B5EF4-FFF2-40B4-BE49-F238E27FC236}">
                <a16:creationId xmlns:a16="http://schemas.microsoft.com/office/drawing/2014/main" id="{61980550-F342-418C-A462-6F2B13F8F047}"/>
              </a:ext>
            </a:extLst>
          </p:cNvPr>
          <p:cNvSpPr>
            <a:spLocks noGrp="1"/>
          </p:cNvSpPr>
          <p:nvPr>
            <p:ph idx="1"/>
          </p:nvPr>
        </p:nvSpPr>
        <p:spPr>
          <a:xfrm>
            <a:off x="1250531" y="1592734"/>
            <a:ext cx="5847405" cy="2998371"/>
          </a:xfrm>
        </p:spPr>
        <p:txBody>
          <a:bodyPr/>
          <a:lstStyle/>
          <a:p>
            <a:pPr marL="285750" indent="-285750">
              <a:lnSpc>
                <a:spcPct val="90000"/>
              </a:lnSpc>
              <a:spcBef>
                <a:spcPts val="0"/>
              </a:spcBef>
              <a:spcAft>
                <a:spcPts val="0"/>
              </a:spcAft>
              <a:buFont typeface="Wingdings,Sans-Serif" panose="05000000000000000000" pitchFamily="2" charset="2"/>
            </a:pPr>
            <a:r>
              <a:rPr lang="en-US" sz="1600">
                <a:ea typeface="+mn-lt"/>
                <a:cs typeface="+mn-lt"/>
              </a:rPr>
              <a:t>An IoT based system that shall monitor the real time levels of gas in proximity of gas  cylinders and raise an alarm email if levels of gas go above allowed level.</a:t>
            </a:r>
            <a:endParaRPr lang="en-US"/>
          </a:p>
          <a:p>
            <a:pPr marL="285750" indent="-285750" algn="r">
              <a:lnSpc>
                <a:spcPct val="90000"/>
              </a:lnSpc>
              <a:spcBef>
                <a:spcPts val="0"/>
              </a:spcBef>
              <a:spcAft>
                <a:spcPts val="0"/>
              </a:spcAft>
              <a:buFont typeface="Wingdings,Sans-Serif" panose="05000000000000000000" pitchFamily="2" charset="2"/>
            </a:pPr>
            <a:endParaRPr lang="en-US">
              <a:cs typeface="Arial"/>
            </a:endParaRPr>
          </a:p>
          <a:p>
            <a:pPr marL="285750" indent="-285750">
              <a:lnSpc>
                <a:spcPct val="100000"/>
              </a:lnSpc>
              <a:spcBef>
                <a:spcPts val="0"/>
              </a:spcBef>
              <a:spcAft>
                <a:spcPts val="0"/>
              </a:spcAft>
              <a:buFont typeface="Wingdings,Sans-Serif" panose="05000000000000000000" pitchFamily="2" charset="2"/>
            </a:pPr>
            <a:r>
              <a:rPr lang="en-US" sz="1600">
                <a:ea typeface="+mn-lt"/>
                <a:cs typeface="+mn-lt"/>
              </a:rPr>
              <a:t>Data shall be  stored in an OneM2M server and stored securely to enable privacy and option to analyze  sensor data via an interactive dashboard.</a:t>
            </a:r>
          </a:p>
          <a:p>
            <a:pPr marL="285750" indent="-285750" algn="r">
              <a:lnSpc>
                <a:spcPct val="90000"/>
              </a:lnSpc>
              <a:spcBef>
                <a:spcPts val="0"/>
              </a:spcBef>
              <a:spcAft>
                <a:spcPts val="0"/>
              </a:spcAft>
              <a:buFont typeface="Wingdings,Sans-Serif" panose="05000000000000000000" pitchFamily="2" charset="2"/>
            </a:pPr>
            <a:endParaRPr lang="en-US">
              <a:cs typeface="Arial"/>
            </a:endParaRPr>
          </a:p>
          <a:p>
            <a:pPr marL="257810" indent="-253365"/>
            <a:endParaRPr lang="en-IN">
              <a:cs typeface="Arial"/>
            </a:endParaRPr>
          </a:p>
        </p:txBody>
      </p:sp>
    </p:spTree>
    <p:extLst>
      <p:ext uri="{BB962C8B-B14F-4D97-AF65-F5344CB8AC3E}">
        <p14:creationId xmlns:p14="http://schemas.microsoft.com/office/powerpoint/2010/main" val="35080226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26B0106-0559-433E-B429-C08619CAB754}"/>
              </a:ext>
            </a:extLst>
          </p:cNvPr>
          <p:cNvSpPr>
            <a:spLocks noGrp="1"/>
          </p:cNvSpPr>
          <p:nvPr>
            <p:ph type="title"/>
          </p:nvPr>
        </p:nvSpPr>
        <p:spPr>
          <a:xfrm>
            <a:off x="1958975" y="606425"/>
            <a:ext cx="5969000" cy="808038"/>
          </a:xfrm>
        </p:spPr>
        <p:txBody>
          <a:bodyPr vert="horz" lIns="91440" tIns="45720" rIns="91440" bIns="45720" rtlCol="0" anchor="t">
            <a:noAutofit/>
          </a:bodyPr>
          <a:lstStyle/>
          <a:p>
            <a:pPr algn="l" defTabSz="914400"/>
            <a:r>
              <a:rPr lang="en-US" sz="4800" b="1"/>
              <a:t>Block Diagram</a:t>
            </a:r>
            <a:endParaRPr lang="en-US" sz="4800" b="1">
              <a:cs typeface="Arial"/>
            </a:endParaRPr>
          </a:p>
        </p:txBody>
      </p:sp>
      <p:pic>
        <p:nvPicPr>
          <p:cNvPr id="5" name="Content Placeholder 4" descr="Diagram&#10;&#10;Description automatically generated">
            <a:extLst>
              <a:ext uri="{FF2B5EF4-FFF2-40B4-BE49-F238E27FC236}">
                <a16:creationId xmlns:a16="http://schemas.microsoft.com/office/drawing/2014/main" id="{6FC7E134-A579-40B6-B4E0-7F507A78E809}"/>
              </a:ext>
            </a:extLst>
          </p:cNvPr>
          <p:cNvPicPr>
            <a:picLocks noGrp="1" noChangeAspect="1"/>
          </p:cNvPicPr>
          <p:nvPr>
            <p:ph idx="1"/>
          </p:nvPr>
        </p:nvPicPr>
        <p:blipFill rotWithShape="1">
          <a:blip r:embed="rId3">
            <a:duotone>
              <a:srgbClr val="1F282E">
                <a:shade val="45000"/>
                <a:satMod val="135000"/>
              </a:srgbClr>
              <a:prstClr val="white"/>
            </a:duotone>
          </a:blip>
          <a:srcRect l="2533" t="4443" r="1574"/>
          <a:stretch/>
        </p:blipFill>
        <p:spPr>
          <a:xfrm>
            <a:off x="843487" y="1762344"/>
            <a:ext cx="7457026" cy="2774731"/>
          </a:xfrm>
          <a:prstGeom prst="rect">
            <a:avLst/>
          </a:prstGeom>
          <a:ln>
            <a:solidFill>
              <a:schemeClr val="accent6"/>
            </a:solidFill>
          </a:ln>
        </p:spPr>
      </p:pic>
    </p:spTree>
    <p:extLst>
      <p:ext uri="{BB962C8B-B14F-4D97-AF65-F5344CB8AC3E}">
        <p14:creationId xmlns:p14="http://schemas.microsoft.com/office/powerpoint/2010/main" val="8018909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6A2508-0E74-4C7C-A21E-10EB02975373}"/>
              </a:ext>
            </a:extLst>
          </p:cNvPr>
          <p:cNvSpPr>
            <a:spLocks noGrp="1"/>
          </p:cNvSpPr>
          <p:nvPr>
            <p:ph type="title"/>
          </p:nvPr>
        </p:nvSpPr>
        <p:spPr/>
        <p:txBody>
          <a:bodyPr>
            <a:noAutofit/>
          </a:bodyPr>
          <a:lstStyle/>
          <a:p>
            <a:pPr algn="l"/>
            <a:r>
              <a:rPr lang="en" sz="4400">
                <a:ea typeface="Lato"/>
                <a:cs typeface="Lato"/>
                <a:sym typeface="Lato"/>
              </a:rPr>
              <a:t>Hardware Components</a:t>
            </a:r>
            <a:endParaRPr lang="en-IN" sz="4400"/>
          </a:p>
        </p:txBody>
      </p:sp>
      <p:sp>
        <p:nvSpPr>
          <p:cNvPr id="3" name="Content Placeholder 2">
            <a:extLst>
              <a:ext uri="{FF2B5EF4-FFF2-40B4-BE49-F238E27FC236}">
                <a16:creationId xmlns:a16="http://schemas.microsoft.com/office/drawing/2014/main" id="{D4F90CDA-E73F-4672-91EB-2BE1D9CBE2C7}"/>
              </a:ext>
            </a:extLst>
          </p:cNvPr>
          <p:cNvSpPr>
            <a:spLocks noGrp="1"/>
          </p:cNvSpPr>
          <p:nvPr>
            <p:ph idx="1"/>
          </p:nvPr>
        </p:nvSpPr>
        <p:spPr>
          <a:xfrm>
            <a:off x="1762160" y="1740887"/>
            <a:ext cx="5619680" cy="2459048"/>
          </a:xfrm>
        </p:spPr>
        <p:txBody>
          <a:bodyPr numCol="2">
            <a:noAutofit/>
          </a:bodyPr>
          <a:lstStyle/>
          <a:p>
            <a:pPr marL="457200" lvl="0" indent="-342900" algn="l" rtl="0">
              <a:lnSpc>
                <a:spcPct val="200000"/>
              </a:lnSpc>
              <a:spcBef>
                <a:spcPts val="0"/>
              </a:spcBef>
              <a:spcAft>
                <a:spcPts val="0"/>
              </a:spcAft>
              <a:buSzPts val="1800"/>
            </a:pPr>
            <a:r>
              <a:rPr lang="en-US" sz="1600">
                <a:ea typeface="Lato"/>
                <a:cs typeface="Lato"/>
                <a:sym typeface="Lato"/>
              </a:rPr>
              <a:t>MQ-6 Gas Sensor</a:t>
            </a:r>
          </a:p>
          <a:p>
            <a:pPr marL="457200" indent="-342900">
              <a:lnSpc>
                <a:spcPct val="200000"/>
              </a:lnSpc>
              <a:buSzPts val="1800"/>
            </a:pPr>
            <a:r>
              <a:rPr lang="en-US" sz="1600">
                <a:ea typeface="Lato"/>
                <a:cs typeface="Lato"/>
              </a:rPr>
              <a:t>ESP 32 module</a:t>
            </a:r>
          </a:p>
          <a:p>
            <a:pPr marL="457200" lvl="0" indent="-342900" algn="l" rtl="0">
              <a:lnSpc>
                <a:spcPct val="200000"/>
              </a:lnSpc>
              <a:spcBef>
                <a:spcPts val="0"/>
              </a:spcBef>
              <a:spcAft>
                <a:spcPts val="0"/>
              </a:spcAft>
              <a:buSzPts val="1800"/>
            </a:pPr>
            <a:r>
              <a:rPr lang="en-US" sz="1600">
                <a:ea typeface="Lato"/>
                <a:cs typeface="Lato"/>
                <a:sym typeface="Lato"/>
              </a:rPr>
              <a:t>Battery</a:t>
            </a:r>
          </a:p>
          <a:p>
            <a:pPr marL="457200" lvl="0" indent="-342900" algn="l" rtl="0">
              <a:lnSpc>
                <a:spcPct val="200000"/>
              </a:lnSpc>
              <a:spcBef>
                <a:spcPts val="0"/>
              </a:spcBef>
              <a:spcAft>
                <a:spcPts val="0"/>
              </a:spcAft>
              <a:buSzPts val="1800"/>
            </a:pPr>
            <a:r>
              <a:rPr lang="en-US" sz="1600">
                <a:ea typeface="Lato"/>
                <a:cs typeface="Lato"/>
                <a:sym typeface="Lato"/>
              </a:rPr>
              <a:t>Connecting wires</a:t>
            </a:r>
            <a:endParaRPr lang="en-US" sz="1600">
              <a:ea typeface="Lato"/>
              <a:cs typeface="Lato"/>
            </a:endParaRPr>
          </a:p>
          <a:p>
            <a:pPr marL="457200" indent="-342900">
              <a:lnSpc>
                <a:spcPct val="200000"/>
              </a:lnSpc>
              <a:spcBef>
                <a:spcPts val="0"/>
              </a:spcBef>
              <a:spcAft>
                <a:spcPts val="0"/>
              </a:spcAft>
              <a:buSzPts val="1800"/>
            </a:pPr>
            <a:r>
              <a:rPr lang="en-IN" sz="1600">
                <a:ea typeface="Lato"/>
                <a:cs typeface="Lato"/>
              </a:rPr>
              <a:t>0.96-inch</a:t>
            </a:r>
            <a:r>
              <a:rPr lang="en" sz="1600">
                <a:ea typeface="Lato"/>
                <a:cs typeface="Lato"/>
              </a:rPr>
              <a:t> OLED Display</a:t>
            </a:r>
          </a:p>
          <a:p>
            <a:pPr marL="457200" indent="-342900">
              <a:lnSpc>
                <a:spcPct val="200000"/>
              </a:lnSpc>
              <a:spcBef>
                <a:spcPts val="0"/>
              </a:spcBef>
              <a:spcAft>
                <a:spcPts val="0"/>
              </a:spcAft>
              <a:buClr>
                <a:schemeClr val="accent6"/>
              </a:buClr>
              <a:buSzPts val="1800"/>
              <a:buFont typeface="Wingdings" panose="05000000000000000000" pitchFamily="2" charset="2"/>
              <a:buChar char="§"/>
            </a:pPr>
            <a:r>
              <a:rPr lang="en" sz="1600">
                <a:solidFill>
                  <a:schemeClr val="tx1">
                    <a:lumMod val="95000"/>
                  </a:schemeClr>
                </a:solidFill>
                <a:ea typeface="Lato"/>
                <a:cs typeface="Lato"/>
              </a:rPr>
              <a:t>RTC (Real Time Clock)</a:t>
            </a:r>
          </a:p>
          <a:p>
            <a:pPr marL="457200" indent="-342900">
              <a:lnSpc>
                <a:spcPct val="200000"/>
              </a:lnSpc>
              <a:spcBef>
                <a:spcPts val="0"/>
              </a:spcBef>
              <a:spcAft>
                <a:spcPts val="0"/>
              </a:spcAft>
              <a:buClr>
                <a:schemeClr val="accent6"/>
              </a:buClr>
              <a:buSzPts val="1800"/>
              <a:buFont typeface="Wingdings" panose="05000000000000000000" pitchFamily="2" charset="2"/>
              <a:buChar char="§"/>
            </a:pPr>
            <a:r>
              <a:rPr lang="en" sz="1600">
                <a:solidFill>
                  <a:schemeClr val="tx1">
                    <a:lumMod val="95000"/>
                  </a:schemeClr>
                </a:solidFill>
                <a:ea typeface="Lato"/>
                <a:cs typeface="Lato"/>
                <a:sym typeface="Lato"/>
              </a:rPr>
              <a:t>Bread Board</a:t>
            </a:r>
            <a:endParaRPr lang="en" sz="1600">
              <a:solidFill>
                <a:schemeClr val="tx1">
                  <a:lumMod val="95000"/>
                </a:schemeClr>
              </a:solidFill>
              <a:ea typeface="Lato"/>
              <a:cs typeface="Lato"/>
            </a:endParaRPr>
          </a:p>
          <a:p>
            <a:pPr marL="457200" indent="-342900">
              <a:lnSpc>
                <a:spcPct val="200000"/>
              </a:lnSpc>
              <a:spcBef>
                <a:spcPts val="0"/>
              </a:spcBef>
              <a:spcAft>
                <a:spcPts val="0"/>
              </a:spcAft>
              <a:buSzPts val="1800"/>
            </a:pPr>
            <a:r>
              <a:rPr lang="en" sz="1600">
                <a:solidFill>
                  <a:schemeClr val="tx1">
                    <a:lumMod val="95000"/>
                  </a:schemeClr>
                </a:solidFill>
                <a:ea typeface="Lato"/>
                <a:cs typeface="Lato"/>
                <a:sym typeface="Lato"/>
              </a:rPr>
              <a:t>1</a:t>
            </a:r>
            <a:r>
              <a:rPr lang="en" sz="1600">
                <a:ea typeface="Lato"/>
                <a:cs typeface="Lato"/>
              </a:rPr>
              <a:t>0k </a:t>
            </a:r>
            <a:r>
              <a:rPr lang="el-GR" sz="1600">
                <a:ea typeface="Lato"/>
                <a:cs typeface="Lato"/>
              </a:rPr>
              <a:t>Ω</a:t>
            </a:r>
            <a:r>
              <a:rPr lang="en-US" sz="1600">
                <a:ea typeface="Lato"/>
                <a:cs typeface="Lato"/>
              </a:rPr>
              <a:t> </a:t>
            </a:r>
            <a:r>
              <a:rPr lang="en" sz="1600">
                <a:ea typeface="Lato"/>
                <a:cs typeface="Lato"/>
              </a:rPr>
              <a:t>Resistors </a:t>
            </a:r>
          </a:p>
        </p:txBody>
      </p:sp>
    </p:spTree>
    <p:extLst>
      <p:ext uri="{BB962C8B-B14F-4D97-AF65-F5344CB8AC3E}">
        <p14:creationId xmlns:p14="http://schemas.microsoft.com/office/powerpoint/2010/main" val="40327432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4991FB6-9634-426E-85B0-0C3F008AD610}"/>
              </a:ext>
            </a:extLst>
          </p:cNvPr>
          <p:cNvSpPr>
            <a:spLocks noGrp="1"/>
          </p:cNvSpPr>
          <p:nvPr>
            <p:ph idx="1"/>
          </p:nvPr>
        </p:nvSpPr>
        <p:spPr>
          <a:xfrm>
            <a:off x="1543948" y="1382932"/>
            <a:ext cx="5847405" cy="2998371"/>
          </a:xfrm>
        </p:spPr>
        <p:txBody>
          <a:bodyPr/>
          <a:lstStyle/>
          <a:p>
            <a:r>
              <a:rPr lang="en-IN" b="1">
                <a:solidFill>
                  <a:schemeClr val="lt1"/>
                </a:solidFill>
                <a:latin typeface="Lato"/>
                <a:ea typeface="Lato"/>
                <a:cs typeface="Lato"/>
                <a:sym typeface="Lato"/>
              </a:rPr>
              <a:t>MQ line of sensors become an obvious option for detecting LPG gas leakages since they are sufficiently sensitive to gases and operate at low voltages and power supply and are also economically viable.</a:t>
            </a:r>
          </a:p>
          <a:p>
            <a:r>
              <a:rPr lang="en-IN" sz="1400"/>
              <a:t>MQ-6 (Choice)</a:t>
            </a:r>
          </a:p>
          <a:p>
            <a:pPr lvl="1"/>
            <a:r>
              <a:rPr lang="en-IN" sz="1250"/>
              <a:t>Specific to LPG gas detection.</a:t>
            </a:r>
          </a:p>
          <a:p>
            <a:pPr lvl="1"/>
            <a:r>
              <a:rPr lang="en-IN" sz="1400"/>
              <a:t>More sensitive to small quantities of gas</a:t>
            </a:r>
          </a:p>
          <a:p>
            <a:pPr lvl="1"/>
            <a:r>
              <a:rPr lang="en-IN" sz="1400"/>
              <a:t>Long life and low cost.</a:t>
            </a:r>
            <a:endParaRPr lang="en-IN"/>
          </a:p>
        </p:txBody>
      </p:sp>
      <p:sp>
        <p:nvSpPr>
          <p:cNvPr id="4" name="Google Shape;119;p20">
            <a:extLst>
              <a:ext uri="{FF2B5EF4-FFF2-40B4-BE49-F238E27FC236}">
                <a16:creationId xmlns:a16="http://schemas.microsoft.com/office/drawing/2014/main" id="{8F1EACB0-349F-4C0E-817C-9E8BE26FCB25}"/>
              </a:ext>
            </a:extLst>
          </p:cNvPr>
          <p:cNvSpPr txBox="1">
            <a:spLocks noGrp="1"/>
          </p:cNvSpPr>
          <p:nvPr>
            <p:ph type="title"/>
          </p:nvPr>
        </p:nvSpPr>
        <p:spPr>
          <a:xfrm>
            <a:off x="1752647" y="574894"/>
            <a:ext cx="5969000" cy="80803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4400" b="1">
                <a:cs typeface="Arial"/>
              </a:rPr>
              <a:t>Sensor</a:t>
            </a:r>
          </a:p>
        </p:txBody>
      </p:sp>
      <p:graphicFrame>
        <p:nvGraphicFramePr>
          <p:cNvPr id="5" name="Diagram 4">
            <a:extLst>
              <a:ext uri="{FF2B5EF4-FFF2-40B4-BE49-F238E27FC236}">
                <a16:creationId xmlns:a16="http://schemas.microsoft.com/office/drawing/2014/main" id="{2C5D8A24-A5C7-4922-8E85-DEDFB5875BDD}"/>
              </a:ext>
            </a:extLst>
          </p:cNvPr>
          <p:cNvGraphicFramePr/>
          <p:nvPr>
            <p:extLst>
              <p:ext uri="{D42A27DB-BD31-4B8C-83A1-F6EECF244321}">
                <p14:modId xmlns:p14="http://schemas.microsoft.com/office/powerpoint/2010/main" val="3344059502"/>
              </p:ext>
            </p:extLst>
          </p:nvPr>
        </p:nvGraphicFramePr>
        <p:xfrm>
          <a:off x="5742851" y="2760934"/>
          <a:ext cx="1963332" cy="167579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6378887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FDB6A6-A2B3-4082-871C-344B6E542956}"/>
              </a:ext>
            </a:extLst>
          </p:cNvPr>
          <p:cNvSpPr>
            <a:spLocks noGrp="1"/>
          </p:cNvSpPr>
          <p:nvPr>
            <p:ph type="title"/>
          </p:nvPr>
        </p:nvSpPr>
        <p:spPr>
          <a:xfrm>
            <a:off x="1834686" y="466969"/>
            <a:ext cx="5968748" cy="654058"/>
          </a:xfrm>
        </p:spPr>
        <p:txBody>
          <a:bodyPr>
            <a:normAutofit fontScale="90000"/>
          </a:bodyPr>
          <a:lstStyle/>
          <a:p>
            <a:pPr algn="l"/>
            <a:r>
              <a:rPr lang="en-IN" sz="4800">
                <a:cs typeface="Arial"/>
              </a:rPr>
              <a:t>Circuit Diagram</a:t>
            </a:r>
          </a:p>
        </p:txBody>
      </p:sp>
      <p:pic>
        <p:nvPicPr>
          <p:cNvPr id="5" name="Picture 4" descr="Diagram, schematic&#10;&#10;Description automatically generated">
            <a:extLst>
              <a:ext uri="{FF2B5EF4-FFF2-40B4-BE49-F238E27FC236}">
                <a16:creationId xmlns:a16="http://schemas.microsoft.com/office/drawing/2014/main" id="{5F16133F-753E-4283-A97A-84AAEA0FDF61}"/>
              </a:ext>
            </a:extLst>
          </p:cNvPr>
          <p:cNvPicPr>
            <a:picLocks noChangeAspect="1"/>
          </p:cNvPicPr>
          <p:nvPr/>
        </p:nvPicPr>
        <p:blipFill rotWithShape="1">
          <a:blip r:embed="rId3"/>
          <a:srcRect l="5319" r="5855"/>
          <a:stretch/>
        </p:blipFill>
        <p:spPr>
          <a:xfrm rot="5400000">
            <a:off x="2711446" y="-5359"/>
            <a:ext cx="3724273" cy="6305390"/>
          </a:xfrm>
          <a:prstGeom prst="rect">
            <a:avLst/>
          </a:prstGeom>
        </p:spPr>
      </p:pic>
    </p:spTree>
    <p:extLst>
      <p:ext uri="{BB962C8B-B14F-4D97-AF65-F5344CB8AC3E}">
        <p14:creationId xmlns:p14="http://schemas.microsoft.com/office/powerpoint/2010/main" val="14712578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C76F39-CDAD-4294-BD31-6B50697DB670}"/>
              </a:ext>
            </a:extLst>
          </p:cNvPr>
          <p:cNvSpPr>
            <a:spLocks noGrp="1"/>
          </p:cNvSpPr>
          <p:nvPr>
            <p:ph type="title"/>
          </p:nvPr>
        </p:nvSpPr>
        <p:spPr>
          <a:xfrm>
            <a:off x="1690487" y="545566"/>
            <a:ext cx="6654374" cy="868398"/>
          </a:xfrm>
        </p:spPr>
        <p:txBody>
          <a:bodyPr>
            <a:noAutofit/>
          </a:bodyPr>
          <a:lstStyle/>
          <a:p>
            <a:pPr algn="l"/>
            <a:r>
              <a:rPr lang="en" sz="4400">
                <a:solidFill>
                  <a:schemeClr val="tx1">
                    <a:lumMod val="95000"/>
                  </a:schemeClr>
                </a:solidFill>
              </a:rPr>
              <a:t>Arduino code Flowchart</a:t>
            </a:r>
            <a:endParaRPr lang="en-IN" sz="4400">
              <a:solidFill>
                <a:schemeClr val="tx1">
                  <a:lumMod val="95000"/>
                </a:schemeClr>
              </a:solidFill>
            </a:endParaRPr>
          </a:p>
        </p:txBody>
      </p:sp>
      <p:pic>
        <p:nvPicPr>
          <p:cNvPr id="4" name="Content Placeholder 3" descr="Diagram&#10;&#10;Description automatically generated">
            <a:extLst>
              <a:ext uri="{FF2B5EF4-FFF2-40B4-BE49-F238E27FC236}">
                <a16:creationId xmlns:a16="http://schemas.microsoft.com/office/drawing/2014/main" id="{A8C67D8F-206F-4690-ACC8-6B1137F59067}"/>
              </a:ext>
            </a:extLst>
          </p:cNvPr>
          <p:cNvPicPr>
            <a:picLocks noGrp="1" noChangeAspect="1"/>
          </p:cNvPicPr>
          <p:nvPr>
            <p:ph idx="1"/>
          </p:nvPr>
        </p:nvPicPr>
        <p:blipFill>
          <a:blip r:embed="rId3"/>
          <a:stretch>
            <a:fillRect/>
          </a:stretch>
        </p:blipFill>
        <p:spPr>
          <a:xfrm>
            <a:off x="1307750" y="1504149"/>
            <a:ext cx="5781144" cy="3024512"/>
          </a:xfrm>
          <a:prstGeom prst="rect">
            <a:avLst/>
          </a:prstGeom>
        </p:spPr>
      </p:pic>
    </p:spTree>
    <p:extLst>
      <p:ext uri="{BB962C8B-B14F-4D97-AF65-F5344CB8AC3E}">
        <p14:creationId xmlns:p14="http://schemas.microsoft.com/office/powerpoint/2010/main" val="33131100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CB59D7-12EB-489E-9344-6347478D730A}"/>
              </a:ext>
            </a:extLst>
          </p:cNvPr>
          <p:cNvSpPr>
            <a:spLocks noGrp="1"/>
          </p:cNvSpPr>
          <p:nvPr>
            <p:ph type="title"/>
          </p:nvPr>
        </p:nvSpPr>
        <p:spPr/>
        <p:txBody>
          <a:bodyPr>
            <a:normAutofit/>
          </a:bodyPr>
          <a:lstStyle/>
          <a:p>
            <a:pPr algn="l"/>
            <a:r>
              <a:rPr lang="en-IN" sz="4800">
                <a:cs typeface="Arial"/>
              </a:rPr>
              <a:t>Dashboard</a:t>
            </a:r>
          </a:p>
        </p:txBody>
      </p:sp>
      <p:sp>
        <p:nvSpPr>
          <p:cNvPr id="3" name="Content Placeholder 2">
            <a:extLst>
              <a:ext uri="{FF2B5EF4-FFF2-40B4-BE49-F238E27FC236}">
                <a16:creationId xmlns:a16="http://schemas.microsoft.com/office/drawing/2014/main" id="{1CAAD85E-3A48-44B2-85E7-394C384AF304}"/>
              </a:ext>
            </a:extLst>
          </p:cNvPr>
          <p:cNvSpPr>
            <a:spLocks noGrp="1"/>
          </p:cNvSpPr>
          <p:nvPr>
            <p:ph idx="1"/>
          </p:nvPr>
        </p:nvSpPr>
        <p:spPr>
          <a:xfrm>
            <a:off x="1493722" y="1553742"/>
            <a:ext cx="5847405" cy="2983716"/>
          </a:xfrm>
        </p:spPr>
        <p:txBody>
          <a:bodyPr>
            <a:normAutofit fontScale="92500" lnSpcReduction="10000"/>
          </a:bodyPr>
          <a:lstStyle/>
          <a:p>
            <a:pPr marL="342900" indent="-342900">
              <a:lnSpc>
                <a:spcPct val="100000"/>
              </a:lnSpc>
              <a:spcBef>
                <a:spcPts val="0"/>
              </a:spcBef>
              <a:spcAft>
                <a:spcPts val="0"/>
              </a:spcAft>
              <a:buFont typeface="Wingdings,Sans-Serif" panose="05000000000000000000" pitchFamily="2" charset="2"/>
              <a:buChar char="q"/>
            </a:pPr>
            <a:endParaRPr lang="en-US" sz="1600">
              <a:ea typeface="+mn-lt"/>
              <a:cs typeface="+mn-lt"/>
            </a:endParaRPr>
          </a:p>
          <a:p>
            <a:pPr marL="342900" indent="-342900">
              <a:lnSpc>
                <a:spcPct val="100000"/>
              </a:lnSpc>
              <a:spcBef>
                <a:spcPts val="0"/>
              </a:spcBef>
              <a:spcAft>
                <a:spcPts val="0"/>
              </a:spcAft>
              <a:buFont typeface="Wingdings,Sans-Serif" panose="05000000000000000000" pitchFamily="2" charset="2"/>
              <a:buChar char="q"/>
            </a:pPr>
            <a:endParaRPr lang="en-US" sz="1600">
              <a:ea typeface="+mn-lt"/>
              <a:cs typeface="+mn-lt"/>
            </a:endParaRPr>
          </a:p>
          <a:p>
            <a:pPr marL="342900" indent="-342900">
              <a:lnSpc>
                <a:spcPct val="100000"/>
              </a:lnSpc>
              <a:spcBef>
                <a:spcPts val="0"/>
              </a:spcBef>
              <a:spcAft>
                <a:spcPts val="0"/>
              </a:spcAft>
              <a:buFont typeface="Wingdings,Sans-Serif" panose="05000000000000000000" pitchFamily="2" charset="2"/>
              <a:buChar char="q"/>
            </a:pPr>
            <a:endParaRPr lang="en-US" sz="1600">
              <a:ea typeface="+mn-lt"/>
              <a:cs typeface="+mn-lt"/>
            </a:endParaRPr>
          </a:p>
          <a:p>
            <a:pPr marL="342900" indent="-342900">
              <a:lnSpc>
                <a:spcPct val="100000"/>
              </a:lnSpc>
              <a:spcBef>
                <a:spcPts val="0"/>
              </a:spcBef>
              <a:spcAft>
                <a:spcPts val="0"/>
              </a:spcAft>
            </a:pPr>
            <a:r>
              <a:rPr lang="en-US" sz="1600">
                <a:ea typeface="+mn-lt"/>
                <a:cs typeface="+mn-lt"/>
              </a:rPr>
              <a:t>Login/ Register: The User can create an account using a pre-registered Node with its node id and login to the platform using the credentials set during signup. </a:t>
            </a:r>
            <a:endParaRPr lang="en-US"/>
          </a:p>
          <a:p>
            <a:pPr marL="342900" indent="-342900">
              <a:lnSpc>
                <a:spcPct val="100000"/>
              </a:lnSpc>
              <a:spcBef>
                <a:spcPts val="0"/>
              </a:spcBef>
              <a:spcAft>
                <a:spcPts val="0"/>
              </a:spcAft>
            </a:pPr>
            <a:endParaRPr lang="en-US" sz="1600">
              <a:ea typeface="+mn-lt"/>
              <a:cs typeface="+mn-lt"/>
            </a:endParaRPr>
          </a:p>
          <a:p>
            <a:pPr marL="342900" indent="-342900">
              <a:lnSpc>
                <a:spcPct val="100000"/>
              </a:lnSpc>
              <a:spcBef>
                <a:spcPts val="0"/>
              </a:spcBef>
              <a:spcAft>
                <a:spcPts val="0"/>
              </a:spcAft>
            </a:pPr>
            <a:r>
              <a:rPr lang="en-US" sz="1600">
                <a:ea typeface="+mn-lt"/>
                <a:cs typeface="+mn-lt"/>
              </a:rPr>
              <a:t>Dashboard currently has 3 sections, and all have auto refresh.</a:t>
            </a:r>
            <a:endParaRPr lang="en-US" sz="1600">
              <a:cs typeface="Arial"/>
            </a:endParaRPr>
          </a:p>
          <a:p>
            <a:pPr marL="342900" indent="-342900">
              <a:lnSpc>
                <a:spcPct val="100000"/>
              </a:lnSpc>
              <a:spcBef>
                <a:spcPts val="0"/>
              </a:spcBef>
              <a:spcAft>
                <a:spcPts val="0"/>
              </a:spcAft>
              <a:buFont typeface="Wingdings,Sans-Serif" panose="05000000000000000000" pitchFamily="2" charset="2"/>
              <a:buChar char="q"/>
            </a:pPr>
            <a:endParaRPr lang="en-US" sz="1600">
              <a:cs typeface="Arial"/>
            </a:endParaRPr>
          </a:p>
          <a:p>
            <a:pPr marL="681355" lvl="3" indent="-342900">
              <a:lnSpc>
                <a:spcPct val="100000"/>
              </a:lnSpc>
              <a:spcBef>
                <a:spcPts val="0"/>
              </a:spcBef>
              <a:spcAft>
                <a:spcPts val="0"/>
              </a:spcAft>
              <a:buFont typeface="Wingdings" panose="05000000000000000000" pitchFamily="2" charset="2"/>
              <a:buChar char="ü"/>
            </a:pPr>
            <a:r>
              <a:rPr lang="en-US" sz="1600">
                <a:ea typeface="+mn-lt"/>
                <a:cs typeface="+mn-lt"/>
              </a:rPr>
              <a:t>Home section of the dashboard shows 20 latest readings along with graph plotted for the same.</a:t>
            </a:r>
            <a:endParaRPr lang="en-IN" sz="1600">
              <a:ea typeface="+mn-lt"/>
              <a:cs typeface="+mn-lt"/>
            </a:endParaRPr>
          </a:p>
          <a:p>
            <a:pPr marL="681355" lvl="3" indent="-342900">
              <a:lnSpc>
                <a:spcPct val="100000"/>
              </a:lnSpc>
              <a:spcBef>
                <a:spcPts val="0"/>
              </a:spcBef>
              <a:spcAft>
                <a:spcPts val="0"/>
              </a:spcAft>
              <a:buFont typeface="Wingdings" panose="05000000000000000000" pitchFamily="2" charset="2"/>
              <a:buChar char="ü"/>
            </a:pPr>
            <a:r>
              <a:rPr lang="en-US" sz="1600">
                <a:ea typeface="+mn-lt"/>
                <a:cs typeface="+mn-lt"/>
              </a:rPr>
              <a:t>Alert section of the dashboard shows all high risk reading above a threshold for with he got a mail by our system.</a:t>
            </a:r>
            <a:endParaRPr lang="en-IN" sz="1600">
              <a:ea typeface="+mn-lt"/>
              <a:cs typeface="+mn-lt"/>
            </a:endParaRPr>
          </a:p>
          <a:p>
            <a:pPr marL="681355" lvl="3" indent="-342900">
              <a:lnSpc>
                <a:spcPct val="100000"/>
              </a:lnSpc>
              <a:spcBef>
                <a:spcPts val="0"/>
              </a:spcBef>
              <a:spcAft>
                <a:spcPts val="0"/>
              </a:spcAft>
              <a:buFont typeface="Wingdings" panose="05000000000000000000" pitchFamily="2" charset="2"/>
              <a:buChar char="ü"/>
            </a:pPr>
            <a:r>
              <a:rPr lang="en-US" sz="1600">
                <a:ea typeface="+mn-lt"/>
                <a:cs typeface="+mn-lt"/>
              </a:rPr>
              <a:t>User can see all the data collected in data section as well.</a:t>
            </a:r>
          </a:p>
          <a:p>
            <a:pPr marL="342900" indent="-342900">
              <a:lnSpc>
                <a:spcPct val="100000"/>
              </a:lnSpc>
              <a:spcBef>
                <a:spcPts val="0"/>
              </a:spcBef>
              <a:spcAft>
                <a:spcPts val="0"/>
              </a:spcAft>
              <a:buFont typeface="Wingdings" panose="05000000000000000000" pitchFamily="2" charset="2"/>
              <a:buChar char="ü"/>
            </a:pPr>
            <a:endParaRPr lang="en-US">
              <a:solidFill>
                <a:schemeClr val="bg1"/>
              </a:solidFill>
              <a:cs typeface="Arial"/>
            </a:endParaRPr>
          </a:p>
          <a:p>
            <a:pPr marL="342900" indent="-342900">
              <a:lnSpc>
                <a:spcPct val="100000"/>
              </a:lnSpc>
              <a:spcBef>
                <a:spcPts val="0"/>
              </a:spcBef>
              <a:spcAft>
                <a:spcPts val="0"/>
              </a:spcAft>
              <a:buFont typeface="Wingdings,Sans-Serif" panose="05000000000000000000" pitchFamily="2" charset="2"/>
              <a:buChar char="q"/>
            </a:pPr>
            <a:endParaRPr lang="en-US">
              <a:solidFill>
                <a:srgbClr val="000000"/>
              </a:solidFill>
              <a:cs typeface="Arial"/>
            </a:endParaRPr>
          </a:p>
          <a:p>
            <a:pPr marL="342900" indent="-342900">
              <a:lnSpc>
                <a:spcPct val="100000"/>
              </a:lnSpc>
              <a:spcBef>
                <a:spcPts val="0"/>
              </a:spcBef>
              <a:spcAft>
                <a:spcPts val="0"/>
              </a:spcAft>
              <a:buFont typeface="Wingdings,Sans-Serif" panose="05000000000000000000" pitchFamily="2" charset="2"/>
              <a:buChar char="q"/>
            </a:pPr>
            <a:endParaRPr lang="en-US">
              <a:cs typeface="Arial"/>
            </a:endParaRPr>
          </a:p>
          <a:p>
            <a:pPr marL="257810" indent="-253365"/>
            <a:endParaRPr lang="en-IN">
              <a:cs typeface="Arial"/>
            </a:endParaRPr>
          </a:p>
        </p:txBody>
      </p:sp>
    </p:spTree>
    <p:extLst>
      <p:ext uri="{BB962C8B-B14F-4D97-AF65-F5344CB8AC3E}">
        <p14:creationId xmlns:p14="http://schemas.microsoft.com/office/powerpoint/2010/main" val="23012009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adison">
  <a:themeElements>
    <a:clrScheme name="Madison">
      <a:dk1>
        <a:sysClr val="windowText" lastClr="000000"/>
      </a:dk1>
      <a:lt1>
        <a:sysClr val="window" lastClr="FFFFFF"/>
      </a:lt1>
      <a:dk2>
        <a:srgbClr val="1F282E"/>
      </a:dk2>
      <a:lt2>
        <a:srgbClr val="C2F5FC"/>
      </a:lt2>
      <a:accent1>
        <a:srgbClr val="4091F3"/>
      </a:accent1>
      <a:accent2>
        <a:srgbClr val="8BBCF1"/>
      </a:accent2>
      <a:accent3>
        <a:srgbClr val="CB6A6A"/>
      </a:accent3>
      <a:accent4>
        <a:srgbClr val="C567AF"/>
      </a:accent4>
      <a:accent5>
        <a:srgbClr val="A684F9"/>
      </a:accent5>
      <a:accent6>
        <a:srgbClr val="A9ACEE"/>
      </a:accent6>
      <a:hlink>
        <a:srgbClr val="6D9CC5"/>
      </a:hlink>
      <a:folHlink>
        <a:srgbClr val="6D82A0"/>
      </a:folHlink>
    </a:clrScheme>
    <a:fontScheme name="Madison">
      <a:majorFont>
        <a:latin typeface="Arial" panose="020B0604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dison">
      <a:fillStyleLst>
        <a:solidFill>
          <a:schemeClr val="phClr"/>
        </a:solidFill>
        <a:gradFill rotWithShape="1">
          <a:gsLst>
            <a:gs pos="0">
              <a:schemeClr val="phClr">
                <a:tint val="48000"/>
                <a:alpha val="88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4000"/>
                <a:satMod val="130000"/>
                <a:lumMod val="92000"/>
              </a:schemeClr>
            </a:gs>
            <a:gs pos="100000">
              <a:schemeClr val="phClr">
                <a:shade val="76000"/>
                <a:satMod val="130000"/>
                <a:lumMod val="88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solidFill>
          <a:schemeClr val="phClr"/>
        </a:solidFill>
        <a:blipFill rotWithShape="1">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Madison" id="{025CB5FB-2DD3-45EE-B6F0-CC461540EB19}" vid="{178B2DAB-5DDE-4060-A857-D2E1CDA9250F}"/>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14139695E029E048ABD0DD565D55D74D" ma:contentTypeVersion="13" ma:contentTypeDescription="Create a new document." ma:contentTypeScope="" ma:versionID="cdf824db7dcf00c8df264b78aa875350">
  <xsd:schema xmlns:xsd="http://www.w3.org/2001/XMLSchema" xmlns:xs="http://www.w3.org/2001/XMLSchema" xmlns:p="http://schemas.microsoft.com/office/2006/metadata/properties" xmlns:ns3="b9a4b7ca-8a9f-41e5-95d2-57f8eb612940" xmlns:ns4="371eec43-caf2-40f7-b4b4-733b1b4c4cef" targetNamespace="http://schemas.microsoft.com/office/2006/metadata/properties" ma:root="true" ma:fieldsID="749fd86b4373ca51d0d21cbb10097780" ns3:_="" ns4:_="">
    <xsd:import namespace="b9a4b7ca-8a9f-41e5-95d2-57f8eb612940"/>
    <xsd:import namespace="371eec43-caf2-40f7-b4b4-733b1b4c4cef"/>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Tags" minOccurs="0"/>
                <xsd:element ref="ns4:MediaServiceOCR" minOccurs="0"/>
                <xsd:element ref="ns4:MediaServiceGenerationTime" minOccurs="0"/>
                <xsd:element ref="ns4:MediaServiceEventHashCode" minOccurs="0"/>
                <xsd:element ref="ns4:MediaServiceDateTaken" minOccurs="0"/>
                <xsd:element ref="ns4:MediaServiceAutoKeyPoints" minOccurs="0"/>
                <xsd:element ref="ns4:MediaServiceKeyPoints" minOccurs="0"/>
                <xsd:element ref="ns4: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9a4b7ca-8a9f-41e5-95d2-57f8eb612940"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371eec43-caf2-40f7-b4b4-733b1b4c4cef"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DateTaken" ma:index="17" nillable="true" ma:displayName="MediaServiceDateTaken" ma:hidden="true" ma:internalName="MediaServiceDateTaken" ma:readOnly="true">
      <xsd:simpleType>
        <xsd:restriction base="dms:Text"/>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EF12A71C-405E-4480-A6EE-C60C2F0F35D7}">
  <ds:schemaRefs>
    <ds:schemaRef ds:uri="http://schemas.microsoft.com/sharepoint/v3/contenttype/forms"/>
  </ds:schemaRefs>
</ds:datastoreItem>
</file>

<file path=customXml/itemProps2.xml><?xml version="1.0" encoding="utf-8"?>
<ds:datastoreItem xmlns:ds="http://schemas.openxmlformats.org/officeDocument/2006/customXml" ds:itemID="{31E9C594-286F-4058-943A-1EFDA4389F70}">
  <ds:schemaRefs>
    <ds:schemaRef ds:uri="371eec43-caf2-40f7-b4b4-733b1b4c4cef"/>
    <ds:schemaRef ds:uri="b9a4b7ca-8a9f-41e5-95d2-57f8eb612940"/>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495F926D-F95C-4C8E-AF35-699B71780B0D}">
  <ds:schemaRefs>
    <ds:schemaRef ds:uri="371eec43-caf2-40f7-b4b4-733b1b4c4cef"/>
    <ds:schemaRef ds:uri="http://www.w3.org/XML/1998/namespace"/>
    <ds:schemaRef ds:uri="http://schemas.microsoft.com/office/2006/documentManagement/types"/>
    <ds:schemaRef ds:uri="http://purl.org/dc/elements/1.1/"/>
    <ds:schemaRef ds:uri="http://schemas.microsoft.com/office/2006/metadata/properties"/>
    <ds:schemaRef ds:uri="http://purl.org/dc/dcmitype/"/>
    <ds:schemaRef ds:uri="http://schemas.openxmlformats.org/package/2006/metadata/core-properties"/>
    <ds:schemaRef ds:uri="b9a4b7ca-8a9f-41e5-95d2-57f8eb612940"/>
    <ds:schemaRef ds:uri="http://schemas.microsoft.com/office/infopath/2007/PartnerControls"/>
    <ds:schemaRef ds:uri="http://purl.org/dc/terms/"/>
  </ds:schemaRefs>
</ds:datastoreItem>
</file>

<file path=docProps/app.xml><?xml version="1.0" encoding="utf-8"?>
<Properties xmlns="http://schemas.openxmlformats.org/officeDocument/2006/extended-properties" xmlns:vt="http://schemas.openxmlformats.org/officeDocument/2006/docPropsVTypes">
  <Template>TM16401375[[fn=Madison]]</Template>
  <TotalTime>2</TotalTime>
  <Words>785</Words>
  <Application>Microsoft Office PowerPoint</Application>
  <PresentationFormat>On-screen Show (16:9)</PresentationFormat>
  <Paragraphs>141</Paragraphs>
  <Slides>23</Slides>
  <Notes>20</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23</vt:i4>
      </vt:variant>
    </vt:vector>
  </HeadingPairs>
  <TitlesOfParts>
    <vt:vector size="32" baseType="lpstr">
      <vt:lpstr>Arial</vt:lpstr>
      <vt:lpstr>Lato</vt:lpstr>
      <vt:lpstr>Inter</vt:lpstr>
      <vt:lpstr>Wingdings 3</vt:lpstr>
      <vt:lpstr>Wingdings</vt:lpstr>
      <vt:lpstr>MS Shell Dlg 2</vt:lpstr>
      <vt:lpstr>Cambria Math</vt:lpstr>
      <vt:lpstr>Wingdings,Sans-Serif</vt:lpstr>
      <vt:lpstr>Madison</vt:lpstr>
      <vt:lpstr>Topic Olfactory Sensing</vt:lpstr>
      <vt:lpstr>Problem Statement</vt:lpstr>
      <vt:lpstr>Our Solution</vt:lpstr>
      <vt:lpstr>Block Diagram</vt:lpstr>
      <vt:lpstr>Hardware Components</vt:lpstr>
      <vt:lpstr>Sensor</vt:lpstr>
      <vt:lpstr>Circuit Diagram</vt:lpstr>
      <vt:lpstr>Arduino code Flowchart</vt:lpstr>
      <vt:lpstr>Dashboard</vt:lpstr>
      <vt:lpstr>Interoperability - oneM2M</vt:lpstr>
      <vt:lpstr>Security</vt:lpstr>
      <vt:lpstr>Data Calibration and Robustness</vt:lpstr>
      <vt:lpstr>PowerPoint Presentation</vt:lpstr>
      <vt:lpstr>Analysis</vt:lpstr>
      <vt:lpstr>Inferences</vt:lpstr>
      <vt:lpstr>Uses</vt:lpstr>
      <vt:lpstr>Challenges Faced</vt:lpstr>
      <vt:lpstr>Timeline</vt:lpstr>
      <vt:lpstr>Individual Contribution </vt:lpstr>
      <vt:lpstr>System Demo</vt:lpstr>
      <vt:lpstr>PowerPoint Presentation</vt:lpstr>
      <vt:lpstr>Dashboard Demo</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Topic : Gas Sensing</dc:title>
  <dc:creator>Pulkit G</dc:creator>
  <cp:lastModifiedBy>Archit Jain</cp:lastModifiedBy>
  <cp:revision>2</cp:revision>
  <dcterms:created xsi:type="dcterms:W3CDTF">2021-11-11T10:58:18Z</dcterms:created>
  <dcterms:modified xsi:type="dcterms:W3CDTF">2021-12-09T17:39:09Z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0x01010014139695E029E048ABD0DD565D55D74D</vt:lpwstr>
  </property>
</Properties>
</file>